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42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0000" autoAdjust="0"/>
  </p:normalViewPr>
  <p:slideViewPr>
    <p:cSldViewPr>
      <p:cViewPr varScale="1">
        <p:scale>
          <a:sx n="58" d="100"/>
          <a:sy n="58" d="100"/>
        </p:scale>
        <p:origin x="-109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4D8D1B-AD7D-4502-BD77-EC0FB84C9766}" type="datetimeFigureOut">
              <a:rPr lang="en-US" smtClean="0"/>
              <a:t>2014/06/13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185E5-B4C5-4722-B7EF-72649F29B4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7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516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9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014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670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91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67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159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97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00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2949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39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4303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164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399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299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5138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0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676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74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330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7227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80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761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656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8234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0374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226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6262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860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7678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942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27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49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54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185E5-B4C5-4722-B7EF-72649F29B4C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480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F43E-3D15-40D2-8B13-48AC76614F26}" type="datetimeFigureOut">
              <a:rPr lang="en-US" smtClean="0"/>
              <a:t>2014/06/13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811D-ABC1-4AA1-BCF5-2DAFE760B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02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F43E-3D15-40D2-8B13-48AC76614F26}" type="datetimeFigureOut">
              <a:rPr lang="en-US" smtClean="0"/>
              <a:t>2014/06/13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811D-ABC1-4AA1-BCF5-2DAFE760B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59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F43E-3D15-40D2-8B13-48AC76614F26}" type="datetimeFigureOut">
              <a:rPr lang="en-US" smtClean="0"/>
              <a:t>2014/06/13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811D-ABC1-4AA1-BCF5-2DAFE760B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381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F43E-3D15-40D2-8B13-48AC76614F26}" type="datetimeFigureOut">
              <a:rPr lang="en-US" smtClean="0"/>
              <a:t>2014/06/13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811D-ABC1-4AA1-BCF5-2DAFE760B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99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F43E-3D15-40D2-8B13-48AC76614F26}" type="datetimeFigureOut">
              <a:rPr lang="en-US" smtClean="0"/>
              <a:t>2014/06/13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811D-ABC1-4AA1-BCF5-2DAFE760B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67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F43E-3D15-40D2-8B13-48AC76614F26}" type="datetimeFigureOut">
              <a:rPr lang="en-US" smtClean="0"/>
              <a:t>2014/06/13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811D-ABC1-4AA1-BCF5-2DAFE760B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59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F43E-3D15-40D2-8B13-48AC76614F26}" type="datetimeFigureOut">
              <a:rPr lang="en-US" smtClean="0"/>
              <a:t>2014/06/13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811D-ABC1-4AA1-BCF5-2DAFE760B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457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F43E-3D15-40D2-8B13-48AC76614F26}" type="datetimeFigureOut">
              <a:rPr lang="en-US" smtClean="0"/>
              <a:t>2014/06/13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811D-ABC1-4AA1-BCF5-2DAFE760B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42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F43E-3D15-40D2-8B13-48AC76614F26}" type="datetimeFigureOut">
              <a:rPr lang="en-US" smtClean="0"/>
              <a:t>2014/06/13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811D-ABC1-4AA1-BCF5-2DAFE760B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56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F43E-3D15-40D2-8B13-48AC76614F26}" type="datetimeFigureOut">
              <a:rPr lang="en-US" smtClean="0"/>
              <a:t>2014/06/13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811D-ABC1-4AA1-BCF5-2DAFE760B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1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AF43E-3D15-40D2-8B13-48AC76614F26}" type="datetimeFigureOut">
              <a:rPr lang="en-US" smtClean="0"/>
              <a:t>2014/06/13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811D-ABC1-4AA1-BCF5-2DAFE760B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22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AF43E-3D15-40D2-8B13-48AC76614F26}" type="datetimeFigureOut">
              <a:rPr lang="en-US" smtClean="0"/>
              <a:t>2014/06/13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D811D-ABC1-4AA1-BCF5-2DAFE760B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89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025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6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38475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8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4059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59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594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62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246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022"/>
            <a:ext cx="9270041" cy="6879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2814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5"/>
            <a:ext cx="9226924" cy="6852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1107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262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9853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2375" cy="6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656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6786"/>
            <a:ext cx="9144000" cy="6791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89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876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456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020"/>
            <a:ext cx="9110903" cy="683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80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158"/>
            <a:ext cx="9075198" cy="674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471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208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9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0639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38"/>
            <a:ext cx="9157620" cy="6797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514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66" y="-1"/>
            <a:ext cx="9159766" cy="680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72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514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10"/>
            <a:ext cx="9122222" cy="6771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891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1" y="0"/>
            <a:ext cx="9159636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7604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139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59513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" y="0"/>
            <a:ext cx="92159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573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64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39692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648"/>
            <a:ext cx="9263162" cy="688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45050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01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92269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6" y="0"/>
            <a:ext cx="923133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81509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03" y="-21022"/>
            <a:ext cx="9254568" cy="6879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30243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" y="0"/>
            <a:ext cx="9134046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727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420475" cy="845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6005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439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0191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1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81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13" y="21021"/>
            <a:ext cx="91670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390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4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912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159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896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314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3905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32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6713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A773D522F92974BA7EC0F2516C937F2" ma:contentTypeVersion="8" ma:contentTypeDescription="Create a new document." ma:contentTypeScope="" ma:versionID="14f48470e9057446f2ceafd38768174c">
  <xsd:schema xmlns:xsd="http://www.w3.org/2001/XMLSchema" xmlns:xs="http://www.w3.org/2001/XMLSchema" xmlns:p="http://schemas.microsoft.com/office/2006/metadata/properties" xmlns:ns2="6d8e0356-2faf-4263-8516-57eb0fbcfb29" xmlns:ns3="6209a565-ce24-413d-93b1-a1d2f4cfdd32" targetNamespace="http://schemas.microsoft.com/office/2006/metadata/properties" ma:root="true" ma:fieldsID="53443a51bac9531737c3875ab322e066" ns2:_="" ns3:_="">
    <xsd:import namespace="6d8e0356-2faf-4263-8516-57eb0fbcfb29"/>
    <xsd:import namespace="6209a565-ce24-413d-93b1-a1d2f4cfdd32"/>
    <xsd:element name="properties">
      <xsd:complexType>
        <xsd:sequence>
          <xsd:element name="documentManagement">
            <xsd:complexType>
              <xsd:all>
                <xsd:element ref="ns2:_dlc_DocIdUrl" minOccurs="0"/>
                <xsd:element ref="ns2:_dlc_DocIdPersistId" minOccurs="0"/>
                <xsd:element ref="ns3:AxSourceListID" minOccurs="0"/>
                <xsd:element ref="ns3:AxSourceItemID" minOccurs="0"/>
                <xsd:element ref="ns2:_dlc_Doc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8e0356-2faf-4263-8516-57eb0fbcfb29" elementFormDefault="qualified">
    <xsd:import namespace="http://schemas.microsoft.com/office/2006/documentManagement/types"/>
    <xsd:import namespace="http://schemas.microsoft.com/office/infopath/2007/PartnerControls"/>
    <xsd:element name="_dlc_DocIdUrl" ma:index="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9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09a565-ce24-413d-93b1-a1d2f4cfdd32" elementFormDefault="qualified">
    <xsd:import namespace="http://schemas.microsoft.com/office/2006/documentManagement/types"/>
    <xsd:import namespace="http://schemas.microsoft.com/office/infopath/2007/PartnerControls"/>
    <xsd:element name="AxSourceListID" ma:index="10" nillable="true" ma:displayName="AxSourceListID" ma:hidden="true" ma:internalName="AxSourceListID">
      <xsd:simpleType>
        <xsd:restriction base="dms:Unknown"/>
      </xsd:simpleType>
    </xsd:element>
    <xsd:element name="AxSourceItemID" ma:index="11" nillable="true" ma:displayName="AxSourceItemID" ma:hidden="true" ma:internalName="AxSourceItemID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xSourceListID xmlns="6209a565-ce24-413d-93b1-a1d2f4cfdd32" xsi:nil="true"/>
    <AxSourceItemID xmlns="6209a565-ce24-413d-93b1-a1d2f4cfdd32" xsi:nil="true"/>
    <_dlc_DocId xmlns="6d8e0356-2faf-4263-8516-57eb0fbcfb29">ZYWCPNMYT2HE-3-203</_dlc_DocId>
    <_dlc_DocIdUrl xmlns="6d8e0356-2faf-4263-8516-57eb0fbcfb29">
      <Url>http://sp.sunlifecorp.com/sites/WPSAL/_layouts/DocIdRedir.aspx?ID=ZYWCPNMYT2HE-3-203</Url>
      <Description>ZYWCPNMYT2HE-3-203</Description>
    </_dlc_DocIdUrl>
  </documentManagement>
</p:properties>
</file>

<file path=customXml/itemProps1.xml><?xml version="1.0" encoding="utf-8"?>
<ds:datastoreItem xmlns:ds="http://schemas.openxmlformats.org/officeDocument/2006/customXml" ds:itemID="{7AEB3263-3DBE-4D31-B31A-8F3F98236CE9}"/>
</file>

<file path=customXml/itemProps2.xml><?xml version="1.0" encoding="utf-8"?>
<ds:datastoreItem xmlns:ds="http://schemas.openxmlformats.org/officeDocument/2006/customXml" ds:itemID="{6702CD4A-7C9B-4BED-9CA5-C75119BA0328}"/>
</file>

<file path=customXml/itemProps3.xml><?xml version="1.0" encoding="utf-8"?>
<ds:datastoreItem xmlns:ds="http://schemas.openxmlformats.org/officeDocument/2006/customXml" ds:itemID="{7D835686-3452-4B12-B8CE-F240370E1B28}"/>
</file>

<file path=customXml/itemProps4.xml><?xml version="1.0" encoding="utf-8"?>
<ds:datastoreItem xmlns:ds="http://schemas.openxmlformats.org/officeDocument/2006/customXml" ds:itemID="{EBE6E723-C0AE-4E07-BF48-197B18D2BCD8}"/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35</Words>
  <Application>Microsoft Office PowerPoint</Application>
  <PresentationFormat>On-screen Show (4:3)</PresentationFormat>
  <Paragraphs>35</Paragraphs>
  <Slides>36</Slides>
  <Notes>35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Sun Life Financial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Veliborka Kecman</dc:creator>
  <cp:lastModifiedBy>Veliborka Kecman</cp:lastModifiedBy>
  <cp:revision>2</cp:revision>
  <dcterms:created xsi:type="dcterms:W3CDTF">2014-06-13T17:56:37Z</dcterms:created>
  <dcterms:modified xsi:type="dcterms:W3CDTF">2014-06-13T19:03:49Z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0x0101009A773D522F92974BA7EC0F2516C937F2</vt:lpwstr>
  </property>
  <property fmtid="{D5CDD505-2E9C-101B-9397-08002B2CF9AE}" pid="3" name="_dlc_DocIdItemGuid">
    <vt:lpwstr>3f61e0bc-0c23-4ce4-80ea-ccae54a3c7b7</vt:lpwstr>
  </property>
</Properties>
</file>