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4"/>
  </p:sldMasterIdLst>
  <p:notesMasterIdLst>
    <p:notesMasterId r:id="rId43"/>
  </p:notesMasterIdLst>
  <p:handoutMasterIdLst>
    <p:handoutMasterId r:id="rId44"/>
  </p:handoutMasterIdLst>
  <p:sldIdLst>
    <p:sldId id="2147327849" r:id="rId5"/>
    <p:sldId id="2147328029" r:id="rId6"/>
    <p:sldId id="2147328030" r:id="rId7"/>
    <p:sldId id="2147327851" r:id="rId8"/>
    <p:sldId id="2147327853" r:id="rId9"/>
    <p:sldId id="2147328003" r:id="rId10"/>
    <p:sldId id="403" r:id="rId11"/>
    <p:sldId id="404" r:id="rId12"/>
    <p:sldId id="405" r:id="rId13"/>
    <p:sldId id="406" r:id="rId14"/>
    <p:sldId id="407" r:id="rId15"/>
    <p:sldId id="2147328008" r:id="rId16"/>
    <p:sldId id="2147327854" r:id="rId17"/>
    <p:sldId id="366" r:id="rId18"/>
    <p:sldId id="2147328026" r:id="rId19"/>
    <p:sldId id="369" r:id="rId20"/>
    <p:sldId id="370" r:id="rId21"/>
    <p:sldId id="2147328025" r:id="rId22"/>
    <p:sldId id="2147328019" r:id="rId23"/>
    <p:sldId id="2147328020" r:id="rId24"/>
    <p:sldId id="2147328023" r:id="rId25"/>
    <p:sldId id="2147328024" r:id="rId26"/>
    <p:sldId id="2147328015" r:id="rId27"/>
    <p:sldId id="2147328027" r:id="rId28"/>
    <p:sldId id="2147328028" r:id="rId29"/>
    <p:sldId id="2147328010" r:id="rId30"/>
    <p:sldId id="443" r:id="rId31"/>
    <p:sldId id="444" r:id="rId32"/>
    <p:sldId id="445" r:id="rId33"/>
    <p:sldId id="447" r:id="rId34"/>
    <p:sldId id="368" r:id="rId35"/>
    <p:sldId id="2147328011" r:id="rId36"/>
    <p:sldId id="319" r:id="rId37"/>
    <p:sldId id="320" r:id="rId38"/>
    <p:sldId id="413" r:id="rId39"/>
    <p:sldId id="5032" r:id="rId40"/>
    <p:sldId id="305" r:id="rId41"/>
    <p:sldId id="2147327713"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C94016B-0F74-4FE0-B035-1E6F2C687406}">
          <p14:sldIdLst>
            <p14:sldId id="2147327849"/>
            <p14:sldId id="2147328029"/>
            <p14:sldId id="2147328030"/>
            <p14:sldId id="2147327851"/>
          </p14:sldIdLst>
        </p14:section>
        <p14:section name="The Hybrid Nature of York’s Pension Plan" id="{C7E2A11D-DD82-4DAA-A000-7F700862D6FF}">
          <p14:sldIdLst>
            <p14:sldId id="2147327853"/>
            <p14:sldId id="2147328003"/>
            <p14:sldId id="403"/>
            <p14:sldId id="404"/>
            <p14:sldId id="405"/>
            <p14:sldId id="406"/>
            <p14:sldId id="407"/>
            <p14:sldId id="2147328008"/>
          </p14:sldIdLst>
        </p14:section>
        <p14:section name="Retirement" id="{EAE93CAF-A87B-4718-9385-396B95BDF51B}">
          <p14:sldIdLst>
            <p14:sldId id="2147327854"/>
            <p14:sldId id="366"/>
            <p14:sldId id="2147328026"/>
            <p14:sldId id="369"/>
            <p14:sldId id="370"/>
            <p14:sldId id="2147328025"/>
            <p14:sldId id="2147328019"/>
            <p14:sldId id="2147328020"/>
            <p14:sldId id="2147328023"/>
            <p14:sldId id="2147328024"/>
            <p14:sldId id="2147328015"/>
            <p14:sldId id="2147328027"/>
            <p14:sldId id="2147328028"/>
            <p14:sldId id="2147328010"/>
            <p14:sldId id="443"/>
            <p14:sldId id="444"/>
            <p14:sldId id="445"/>
            <p14:sldId id="447"/>
            <p14:sldId id="368"/>
            <p14:sldId id="2147328011"/>
            <p14:sldId id="319"/>
            <p14:sldId id="320"/>
            <p14:sldId id="413"/>
          </p14:sldIdLst>
        </p14:section>
        <p14:section name="Closing" id="{6948213B-9F4F-4697-AFF8-DC108DA72CDC}">
          <p14:sldIdLst>
            <p14:sldId id="5032"/>
            <p14:sldId id="305"/>
            <p14:sldId id="21473277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76113" autoAdjust="0"/>
  </p:normalViewPr>
  <p:slideViewPr>
    <p:cSldViewPr snapToGrid="0" snapToObjects="1">
      <p:cViewPr varScale="1">
        <p:scale>
          <a:sx n="51" d="100"/>
          <a:sy n="51" d="100"/>
        </p:scale>
        <p:origin x="932" y="32"/>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214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diagrams/_rels/data10.xml.rels><?xml version="1.0" encoding="UTF-8" standalone="yes"?>
<Relationships xmlns="http://schemas.openxmlformats.org/package/2006/relationships"><Relationship Id="rId1" Type="http://schemas.openxmlformats.org/officeDocument/2006/relationships/hyperlink" Target="https://retire.info.yorku.ca/"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retire.info.yorku.ca/"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02054-BD58-4BA8-B650-40E7034B755C}"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CF66D02A-CC81-4B13-9568-920AD93A8828}">
      <dgm:prSet/>
      <dgm:spPr/>
      <dgm:t>
        <a:bodyPr/>
        <a:lstStyle/>
        <a:p>
          <a:r>
            <a:rPr lang="en-US"/>
            <a:t>At retirement, you will receive a pension based on the amount provided by your Money Purchase Component Account. </a:t>
          </a:r>
        </a:p>
      </dgm:t>
    </dgm:pt>
    <dgm:pt modelId="{EB5C247E-BE01-4552-84C3-0FCAA2AE7589}" type="parTrans" cxnId="{7F3E090C-7537-4531-92AB-C12963EF4326}">
      <dgm:prSet/>
      <dgm:spPr/>
      <dgm:t>
        <a:bodyPr/>
        <a:lstStyle/>
        <a:p>
          <a:endParaRPr lang="en-US"/>
        </a:p>
      </dgm:t>
    </dgm:pt>
    <dgm:pt modelId="{8193F8AA-C9EC-4FB1-A5F4-01BDE7E3D508}" type="sibTrans" cxnId="{7F3E090C-7537-4531-92AB-C12963EF4326}">
      <dgm:prSet/>
      <dgm:spPr/>
      <dgm:t>
        <a:bodyPr/>
        <a:lstStyle/>
        <a:p>
          <a:endParaRPr lang="en-US"/>
        </a:p>
      </dgm:t>
    </dgm:pt>
    <dgm:pt modelId="{D48774F5-96E7-4A19-87BB-4D7FB2B908A8}">
      <dgm:prSet/>
      <dgm:spPr/>
      <dgm:t>
        <a:bodyPr/>
        <a:lstStyle/>
        <a:p>
          <a:r>
            <a:rPr lang="en-US"/>
            <a:t>If your </a:t>
          </a:r>
          <a:r>
            <a:rPr lang="en-US" b="1"/>
            <a:t>Minimum Guaranteed Benefit </a:t>
          </a:r>
          <a:r>
            <a:rPr lang="en-US"/>
            <a:t>is greater than your Money Purchase Component Account pension, you will also receive a </a:t>
          </a:r>
          <a:r>
            <a:rPr lang="en-US" b="1"/>
            <a:t>supplementary pension </a:t>
          </a:r>
          <a:r>
            <a:rPr lang="en-US"/>
            <a:t>to bring your retirement income up to the amount of the Minimum Guaranteed Benefit. </a:t>
          </a:r>
        </a:p>
      </dgm:t>
    </dgm:pt>
    <dgm:pt modelId="{7E5CEED2-69C2-4A88-866F-6E8D087C1881}" type="parTrans" cxnId="{193B0E32-7A05-4556-B6CC-37C6170D3331}">
      <dgm:prSet/>
      <dgm:spPr/>
      <dgm:t>
        <a:bodyPr/>
        <a:lstStyle/>
        <a:p>
          <a:endParaRPr lang="en-US"/>
        </a:p>
      </dgm:t>
    </dgm:pt>
    <dgm:pt modelId="{D897ED81-4900-4D6C-89C0-347CE4640EAA}" type="sibTrans" cxnId="{193B0E32-7A05-4556-B6CC-37C6170D3331}">
      <dgm:prSet/>
      <dgm:spPr/>
      <dgm:t>
        <a:bodyPr/>
        <a:lstStyle/>
        <a:p>
          <a:endParaRPr lang="en-US"/>
        </a:p>
      </dgm:t>
    </dgm:pt>
    <dgm:pt modelId="{BD8B8CBE-EECC-489C-8BD1-3280ED253FD6}">
      <dgm:prSet/>
      <dgm:spPr/>
      <dgm:t>
        <a:bodyPr/>
        <a:lstStyle/>
        <a:p>
          <a:r>
            <a:rPr lang="en-US"/>
            <a:t>You do not choose which benefit you receive, you simply get the higher of the two.</a:t>
          </a:r>
        </a:p>
      </dgm:t>
    </dgm:pt>
    <dgm:pt modelId="{C5FA135E-6EF1-44F4-BF43-6A904AB165C4}" type="parTrans" cxnId="{9A6F461A-CF3E-494B-9A7A-231F42984C19}">
      <dgm:prSet/>
      <dgm:spPr/>
      <dgm:t>
        <a:bodyPr/>
        <a:lstStyle/>
        <a:p>
          <a:endParaRPr lang="en-US"/>
        </a:p>
      </dgm:t>
    </dgm:pt>
    <dgm:pt modelId="{EBC3D896-2903-4E0E-B691-749877BBDBF6}" type="sibTrans" cxnId="{9A6F461A-CF3E-494B-9A7A-231F42984C19}">
      <dgm:prSet/>
      <dgm:spPr/>
      <dgm:t>
        <a:bodyPr/>
        <a:lstStyle/>
        <a:p>
          <a:endParaRPr lang="en-US"/>
        </a:p>
      </dgm:t>
    </dgm:pt>
    <dgm:pt modelId="{89DA8A35-BEA4-4927-9908-979A5FAB0EAA}" type="pres">
      <dgm:prSet presAssocID="{DFA02054-BD58-4BA8-B650-40E7034B755C}" presName="hierChild1" presStyleCnt="0">
        <dgm:presLayoutVars>
          <dgm:chPref val="1"/>
          <dgm:dir/>
          <dgm:animOne val="branch"/>
          <dgm:animLvl val="lvl"/>
          <dgm:resizeHandles/>
        </dgm:presLayoutVars>
      </dgm:prSet>
      <dgm:spPr/>
    </dgm:pt>
    <dgm:pt modelId="{05BB760B-9544-472A-A623-4B01EA56F1DD}" type="pres">
      <dgm:prSet presAssocID="{CF66D02A-CC81-4B13-9568-920AD93A8828}" presName="hierRoot1" presStyleCnt="0"/>
      <dgm:spPr/>
    </dgm:pt>
    <dgm:pt modelId="{28DEB7B0-33B9-4487-AF35-3AEA573DCA44}" type="pres">
      <dgm:prSet presAssocID="{CF66D02A-CC81-4B13-9568-920AD93A8828}" presName="composite" presStyleCnt="0"/>
      <dgm:spPr/>
    </dgm:pt>
    <dgm:pt modelId="{BD5421EA-554B-46CD-BE28-9F02BE1E5F7D}" type="pres">
      <dgm:prSet presAssocID="{CF66D02A-CC81-4B13-9568-920AD93A8828}" presName="background" presStyleLbl="node0" presStyleIdx="0" presStyleCnt="3"/>
      <dgm:spPr/>
    </dgm:pt>
    <dgm:pt modelId="{35052FCA-4C8B-4EBE-9E07-49FE43D714D2}" type="pres">
      <dgm:prSet presAssocID="{CF66D02A-CC81-4B13-9568-920AD93A8828}" presName="text" presStyleLbl="fgAcc0" presStyleIdx="0" presStyleCnt="3">
        <dgm:presLayoutVars>
          <dgm:chPref val="3"/>
        </dgm:presLayoutVars>
      </dgm:prSet>
      <dgm:spPr/>
    </dgm:pt>
    <dgm:pt modelId="{8D6AEB0B-A67E-4DC3-878A-EE21E416032B}" type="pres">
      <dgm:prSet presAssocID="{CF66D02A-CC81-4B13-9568-920AD93A8828}" presName="hierChild2" presStyleCnt="0"/>
      <dgm:spPr/>
    </dgm:pt>
    <dgm:pt modelId="{DD84A3DE-8D96-484F-8A9B-B1590A86C1FC}" type="pres">
      <dgm:prSet presAssocID="{D48774F5-96E7-4A19-87BB-4D7FB2B908A8}" presName="hierRoot1" presStyleCnt="0"/>
      <dgm:spPr/>
    </dgm:pt>
    <dgm:pt modelId="{3295C993-6FA3-4133-9C70-9F6554F58897}" type="pres">
      <dgm:prSet presAssocID="{D48774F5-96E7-4A19-87BB-4D7FB2B908A8}" presName="composite" presStyleCnt="0"/>
      <dgm:spPr/>
    </dgm:pt>
    <dgm:pt modelId="{83188D22-5D2D-4514-B4A1-6AE97AF7D704}" type="pres">
      <dgm:prSet presAssocID="{D48774F5-96E7-4A19-87BB-4D7FB2B908A8}" presName="background" presStyleLbl="node0" presStyleIdx="1" presStyleCnt="3"/>
      <dgm:spPr/>
    </dgm:pt>
    <dgm:pt modelId="{F976449F-9385-4C75-9DC3-66EAAC8A822C}" type="pres">
      <dgm:prSet presAssocID="{D48774F5-96E7-4A19-87BB-4D7FB2B908A8}" presName="text" presStyleLbl="fgAcc0" presStyleIdx="1" presStyleCnt="3">
        <dgm:presLayoutVars>
          <dgm:chPref val="3"/>
        </dgm:presLayoutVars>
      </dgm:prSet>
      <dgm:spPr/>
    </dgm:pt>
    <dgm:pt modelId="{374C2A8F-D39A-4D02-AABC-DE0C90A2BB88}" type="pres">
      <dgm:prSet presAssocID="{D48774F5-96E7-4A19-87BB-4D7FB2B908A8}" presName="hierChild2" presStyleCnt="0"/>
      <dgm:spPr/>
    </dgm:pt>
    <dgm:pt modelId="{9761CF52-E77C-441C-A110-ABB5641ACBE0}" type="pres">
      <dgm:prSet presAssocID="{BD8B8CBE-EECC-489C-8BD1-3280ED253FD6}" presName="hierRoot1" presStyleCnt="0"/>
      <dgm:spPr/>
    </dgm:pt>
    <dgm:pt modelId="{C5653723-D679-4434-9B50-013334A0D775}" type="pres">
      <dgm:prSet presAssocID="{BD8B8CBE-EECC-489C-8BD1-3280ED253FD6}" presName="composite" presStyleCnt="0"/>
      <dgm:spPr/>
    </dgm:pt>
    <dgm:pt modelId="{0BF599EC-A268-4C9D-8DA6-25B67F6B8383}" type="pres">
      <dgm:prSet presAssocID="{BD8B8CBE-EECC-489C-8BD1-3280ED253FD6}" presName="background" presStyleLbl="node0" presStyleIdx="2" presStyleCnt="3"/>
      <dgm:spPr/>
    </dgm:pt>
    <dgm:pt modelId="{B6F50C96-3076-4E55-8469-9A74FFFEF9C5}" type="pres">
      <dgm:prSet presAssocID="{BD8B8CBE-EECC-489C-8BD1-3280ED253FD6}" presName="text" presStyleLbl="fgAcc0" presStyleIdx="2" presStyleCnt="3">
        <dgm:presLayoutVars>
          <dgm:chPref val="3"/>
        </dgm:presLayoutVars>
      </dgm:prSet>
      <dgm:spPr/>
    </dgm:pt>
    <dgm:pt modelId="{1CA907AB-D7CB-42B1-9B42-8200EFB7FDEA}" type="pres">
      <dgm:prSet presAssocID="{BD8B8CBE-EECC-489C-8BD1-3280ED253FD6}" presName="hierChild2" presStyleCnt="0"/>
      <dgm:spPr/>
    </dgm:pt>
  </dgm:ptLst>
  <dgm:cxnLst>
    <dgm:cxn modelId="{7F3E090C-7537-4531-92AB-C12963EF4326}" srcId="{DFA02054-BD58-4BA8-B650-40E7034B755C}" destId="{CF66D02A-CC81-4B13-9568-920AD93A8828}" srcOrd="0" destOrd="0" parTransId="{EB5C247E-BE01-4552-84C3-0FCAA2AE7589}" sibTransId="{8193F8AA-C9EC-4FB1-A5F4-01BDE7E3D508}"/>
    <dgm:cxn modelId="{7A1FAB18-008B-43C2-A4C8-86BC41EECDA7}" type="presOf" srcId="{CF66D02A-CC81-4B13-9568-920AD93A8828}" destId="{35052FCA-4C8B-4EBE-9E07-49FE43D714D2}" srcOrd="0" destOrd="0" presId="urn:microsoft.com/office/officeart/2005/8/layout/hierarchy1"/>
    <dgm:cxn modelId="{9A6F461A-CF3E-494B-9A7A-231F42984C19}" srcId="{DFA02054-BD58-4BA8-B650-40E7034B755C}" destId="{BD8B8CBE-EECC-489C-8BD1-3280ED253FD6}" srcOrd="2" destOrd="0" parTransId="{C5FA135E-6EF1-44F4-BF43-6A904AB165C4}" sibTransId="{EBC3D896-2903-4E0E-B691-749877BBDBF6}"/>
    <dgm:cxn modelId="{193B0E32-7A05-4556-B6CC-37C6170D3331}" srcId="{DFA02054-BD58-4BA8-B650-40E7034B755C}" destId="{D48774F5-96E7-4A19-87BB-4D7FB2B908A8}" srcOrd="1" destOrd="0" parTransId="{7E5CEED2-69C2-4A88-866F-6E8D087C1881}" sibTransId="{D897ED81-4900-4D6C-89C0-347CE4640EAA}"/>
    <dgm:cxn modelId="{1F863E94-7F8A-433F-AF46-5CB23828DE2A}" type="presOf" srcId="{DFA02054-BD58-4BA8-B650-40E7034B755C}" destId="{89DA8A35-BEA4-4927-9908-979A5FAB0EAA}" srcOrd="0" destOrd="0" presId="urn:microsoft.com/office/officeart/2005/8/layout/hierarchy1"/>
    <dgm:cxn modelId="{5CD110F4-7EB7-45F8-9039-B5AEB88DABC7}" type="presOf" srcId="{D48774F5-96E7-4A19-87BB-4D7FB2B908A8}" destId="{F976449F-9385-4C75-9DC3-66EAAC8A822C}" srcOrd="0" destOrd="0" presId="urn:microsoft.com/office/officeart/2005/8/layout/hierarchy1"/>
    <dgm:cxn modelId="{718404FE-4F60-4E9D-9661-AC0723032284}" type="presOf" srcId="{BD8B8CBE-EECC-489C-8BD1-3280ED253FD6}" destId="{B6F50C96-3076-4E55-8469-9A74FFFEF9C5}" srcOrd="0" destOrd="0" presId="urn:microsoft.com/office/officeart/2005/8/layout/hierarchy1"/>
    <dgm:cxn modelId="{27E9A914-0C74-41BE-8783-1E12BA4D2FBC}" type="presParOf" srcId="{89DA8A35-BEA4-4927-9908-979A5FAB0EAA}" destId="{05BB760B-9544-472A-A623-4B01EA56F1DD}" srcOrd="0" destOrd="0" presId="urn:microsoft.com/office/officeart/2005/8/layout/hierarchy1"/>
    <dgm:cxn modelId="{F72EBEFB-D4DA-462C-ABE8-C15717D1DA10}" type="presParOf" srcId="{05BB760B-9544-472A-A623-4B01EA56F1DD}" destId="{28DEB7B0-33B9-4487-AF35-3AEA573DCA44}" srcOrd="0" destOrd="0" presId="urn:microsoft.com/office/officeart/2005/8/layout/hierarchy1"/>
    <dgm:cxn modelId="{557744D5-D19B-4EB5-B8C1-0C27A9411616}" type="presParOf" srcId="{28DEB7B0-33B9-4487-AF35-3AEA573DCA44}" destId="{BD5421EA-554B-46CD-BE28-9F02BE1E5F7D}" srcOrd="0" destOrd="0" presId="urn:microsoft.com/office/officeart/2005/8/layout/hierarchy1"/>
    <dgm:cxn modelId="{BAF0E314-9C66-4E91-9CB6-5464C17EBF52}" type="presParOf" srcId="{28DEB7B0-33B9-4487-AF35-3AEA573DCA44}" destId="{35052FCA-4C8B-4EBE-9E07-49FE43D714D2}" srcOrd="1" destOrd="0" presId="urn:microsoft.com/office/officeart/2005/8/layout/hierarchy1"/>
    <dgm:cxn modelId="{9BBFB35C-A5E7-46DC-B66C-6E20F1DBDFF5}" type="presParOf" srcId="{05BB760B-9544-472A-A623-4B01EA56F1DD}" destId="{8D6AEB0B-A67E-4DC3-878A-EE21E416032B}" srcOrd="1" destOrd="0" presId="urn:microsoft.com/office/officeart/2005/8/layout/hierarchy1"/>
    <dgm:cxn modelId="{56760F62-6DA2-4C95-9D0E-F64440B4822D}" type="presParOf" srcId="{89DA8A35-BEA4-4927-9908-979A5FAB0EAA}" destId="{DD84A3DE-8D96-484F-8A9B-B1590A86C1FC}" srcOrd="1" destOrd="0" presId="urn:microsoft.com/office/officeart/2005/8/layout/hierarchy1"/>
    <dgm:cxn modelId="{400F8D00-B31C-45C1-B703-E055F271E6A8}" type="presParOf" srcId="{DD84A3DE-8D96-484F-8A9B-B1590A86C1FC}" destId="{3295C993-6FA3-4133-9C70-9F6554F58897}" srcOrd="0" destOrd="0" presId="urn:microsoft.com/office/officeart/2005/8/layout/hierarchy1"/>
    <dgm:cxn modelId="{A6269C15-4783-47FC-8BAE-F480CC5570A4}" type="presParOf" srcId="{3295C993-6FA3-4133-9C70-9F6554F58897}" destId="{83188D22-5D2D-4514-B4A1-6AE97AF7D704}" srcOrd="0" destOrd="0" presId="urn:microsoft.com/office/officeart/2005/8/layout/hierarchy1"/>
    <dgm:cxn modelId="{53A4744A-1EBC-4B73-8494-23248EC053E5}" type="presParOf" srcId="{3295C993-6FA3-4133-9C70-9F6554F58897}" destId="{F976449F-9385-4C75-9DC3-66EAAC8A822C}" srcOrd="1" destOrd="0" presId="urn:microsoft.com/office/officeart/2005/8/layout/hierarchy1"/>
    <dgm:cxn modelId="{BAD5A6B2-F63C-4D08-85B7-AFD709EFCE9E}" type="presParOf" srcId="{DD84A3DE-8D96-484F-8A9B-B1590A86C1FC}" destId="{374C2A8F-D39A-4D02-AABC-DE0C90A2BB88}" srcOrd="1" destOrd="0" presId="urn:microsoft.com/office/officeart/2005/8/layout/hierarchy1"/>
    <dgm:cxn modelId="{52537F96-914E-44FE-9914-84BC61372789}" type="presParOf" srcId="{89DA8A35-BEA4-4927-9908-979A5FAB0EAA}" destId="{9761CF52-E77C-441C-A110-ABB5641ACBE0}" srcOrd="2" destOrd="0" presId="urn:microsoft.com/office/officeart/2005/8/layout/hierarchy1"/>
    <dgm:cxn modelId="{648F3F2D-C559-4ED5-80E1-9642AD3B7D78}" type="presParOf" srcId="{9761CF52-E77C-441C-A110-ABB5641ACBE0}" destId="{C5653723-D679-4434-9B50-013334A0D775}" srcOrd="0" destOrd="0" presId="urn:microsoft.com/office/officeart/2005/8/layout/hierarchy1"/>
    <dgm:cxn modelId="{3FD69303-7ACD-4C71-AA83-96190EDC3E22}" type="presParOf" srcId="{C5653723-D679-4434-9B50-013334A0D775}" destId="{0BF599EC-A268-4C9D-8DA6-25B67F6B8383}" srcOrd="0" destOrd="0" presId="urn:microsoft.com/office/officeart/2005/8/layout/hierarchy1"/>
    <dgm:cxn modelId="{B43B2774-FB7B-46B5-8D8D-FDDFCAD4EE10}" type="presParOf" srcId="{C5653723-D679-4434-9B50-013334A0D775}" destId="{B6F50C96-3076-4E55-8469-9A74FFFEF9C5}" srcOrd="1" destOrd="0" presId="urn:microsoft.com/office/officeart/2005/8/layout/hierarchy1"/>
    <dgm:cxn modelId="{D2396C11-E04D-4933-BEA1-4CB0C2D8674D}" type="presParOf" srcId="{9761CF52-E77C-441C-A110-ABB5641ACBE0}" destId="{1CA907AB-D7CB-42B1-9B42-8200EFB7FD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72BEB3-65CD-404E-85A7-C9386F00955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9AF1863-03FC-4171-8762-74FA09869767}">
      <dgm:prSet/>
      <dgm:spPr/>
      <dgm:t>
        <a:bodyPr/>
        <a:lstStyle/>
        <a:p>
          <a:r>
            <a:rPr lang="en-US" dirty="0"/>
            <a:t>Access to the Planner is made available around May in the year </a:t>
          </a:r>
          <a:r>
            <a:rPr lang="en-US" b="1" dirty="0"/>
            <a:t>following</a:t>
          </a:r>
          <a:r>
            <a:rPr lang="en-US" dirty="0"/>
            <a:t> your enrollment into the pension plan.</a:t>
          </a:r>
        </a:p>
      </dgm:t>
    </dgm:pt>
    <dgm:pt modelId="{228126A7-D500-47A0-99FB-F8A87B91D0C2}" type="parTrans" cxnId="{719F380D-595F-468F-95B8-036C71460D19}">
      <dgm:prSet/>
      <dgm:spPr/>
      <dgm:t>
        <a:bodyPr/>
        <a:lstStyle/>
        <a:p>
          <a:endParaRPr lang="en-US"/>
        </a:p>
      </dgm:t>
    </dgm:pt>
    <dgm:pt modelId="{98A726B6-6F4C-474E-A78E-48700B4E6064}" type="sibTrans" cxnId="{719F380D-595F-468F-95B8-036C71460D19}">
      <dgm:prSet/>
      <dgm:spPr/>
      <dgm:t>
        <a:bodyPr/>
        <a:lstStyle/>
        <a:p>
          <a:endParaRPr lang="en-US"/>
        </a:p>
      </dgm:t>
    </dgm:pt>
    <dgm:pt modelId="{A47040DC-B577-4965-B8A1-0637FD23A362}">
      <dgm:prSet/>
      <dgm:spPr/>
      <dgm:t>
        <a:bodyPr/>
        <a:lstStyle/>
        <a:p>
          <a:r>
            <a:rPr lang="en-US" dirty="0"/>
            <a:t>The link to the planner can be found here:  </a:t>
          </a:r>
          <a:r>
            <a:rPr lang="en-CA" dirty="0">
              <a:hlinkClick xmlns:r="http://schemas.openxmlformats.org/officeDocument/2006/relationships" r:id="rId1"/>
            </a:rPr>
            <a:t>https://retire.info.yorku.ca/</a:t>
          </a:r>
          <a:r>
            <a:rPr lang="en-CA" dirty="0"/>
            <a:t> </a:t>
          </a:r>
          <a:endParaRPr lang="en-US" dirty="0"/>
        </a:p>
      </dgm:t>
    </dgm:pt>
    <dgm:pt modelId="{C27E85A4-919A-4053-8C7D-F5F6D96F62AB}" type="parTrans" cxnId="{B0F1A587-D9CF-44EB-8B8A-F5050FCD3339}">
      <dgm:prSet/>
      <dgm:spPr/>
      <dgm:t>
        <a:bodyPr/>
        <a:lstStyle/>
        <a:p>
          <a:endParaRPr lang="en-US"/>
        </a:p>
      </dgm:t>
    </dgm:pt>
    <dgm:pt modelId="{97369719-E10D-4784-AA36-80C2E817D435}" type="sibTrans" cxnId="{B0F1A587-D9CF-44EB-8B8A-F5050FCD3339}">
      <dgm:prSet/>
      <dgm:spPr/>
      <dgm:t>
        <a:bodyPr/>
        <a:lstStyle/>
        <a:p>
          <a:endParaRPr lang="en-US"/>
        </a:p>
      </dgm:t>
    </dgm:pt>
    <dgm:pt modelId="{3B53D86D-2ABD-4755-A4BF-A044F5C7359B}">
      <dgm:prSet/>
      <dgm:spPr/>
      <dgm:t>
        <a:bodyPr/>
        <a:lstStyle/>
        <a:p>
          <a:r>
            <a:rPr lang="en-US" dirty="0"/>
            <a:t>To sign into the Planner for the first time click on forgot your password link and input your 9-digit employee number and click submit.  </a:t>
          </a:r>
        </a:p>
      </dgm:t>
    </dgm:pt>
    <dgm:pt modelId="{106AFFE7-F1D1-4FEA-A820-044ECDA3E59B}" type="parTrans" cxnId="{4BB8DBCA-F9FF-42AE-B35E-CB29977A1369}">
      <dgm:prSet/>
      <dgm:spPr/>
      <dgm:t>
        <a:bodyPr/>
        <a:lstStyle/>
        <a:p>
          <a:endParaRPr lang="en-US"/>
        </a:p>
      </dgm:t>
    </dgm:pt>
    <dgm:pt modelId="{39F21298-5AC3-4A51-9A31-3FEB2D2FB635}" type="sibTrans" cxnId="{4BB8DBCA-F9FF-42AE-B35E-CB29977A1369}">
      <dgm:prSet/>
      <dgm:spPr/>
      <dgm:t>
        <a:bodyPr/>
        <a:lstStyle/>
        <a:p>
          <a:endParaRPr lang="en-US"/>
        </a:p>
      </dgm:t>
    </dgm:pt>
    <dgm:pt modelId="{56C33E46-9BC8-4ACE-A5B9-89E5A8810CF5}">
      <dgm:prSet/>
      <dgm:spPr/>
      <dgm:t>
        <a:bodyPr/>
        <a:lstStyle/>
        <a:p>
          <a:r>
            <a:rPr lang="en-US" dirty="0"/>
            <a:t>The password will be emailed to you.  Go back into the Planner type your employee number in the applicable box and then type your password in the applicable box.</a:t>
          </a:r>
        </a:p>
      </dgm:t>
    </dgm:pt>
    <dgm:pt modelId="{01A09ABE-DAF6-4246-8572-AA9B20B01A04}" type="parTrans" cxnId="{CA98EE37-9FD7-4436-927D-481E7281423D}">
      <dgm:prSet/>
      <dgm:spPr/>
      <dgm:t>
        <a:bodyPr/>
        <a:lstStyle/>
        <a:p>
          <a:endParaRPr lang="en-US"/>
        </a:p>
      </dgm:t>
    </dgm:pt>
    <dgm:pt modelId="{C090AEF0-5FC5-4A1B-A992-DFDECA413997}" type="sibTrans" cxnId="{CA98EE37-9FD7-4436-927D-481E7281423D}">
      <dgm:prSet/>
      <dgm:spPr/>
      <dgm:t>
        <a:bodyPr/>
        <a:lstStyle/>
        <a:p>
          <a:endParaRPr lang="en-US"/>
        </a:p>
      </dgm:t>
    </dgm:pt>
    <dgm:pt modelId="{300ABBB2-0512-4A60-B936-C686AB50B5A3}">
      <dgm:prSet/>
      <dgm:spPr/>
      <dgm:t>
        <a:bodyPr/>
        <a:lstStyle/>
        <a:p>
          <a:r>
            <a:rPr lang="en-US" dirty="0"/>
            <a:t>You can not copy and paste the password.  You must type it and it is case sensitive.</a:t>
          </a:r>
        </a:p>
      </dgm:t>
    </dgm:pt>
    <dgm:pt modelId="{92319DD3-BE21-48A0-819A-10D73C3F413E}" type="parTrans" cxnId="{BC65A474-969D-43D4-9891-3628688EEDC6}">
      <dgm:prSet/>
      <dgm:spPr/>
      <dgm:t>
        <a:bodyPr/>
        <a:lstStyle/>
        <a:p>
          <a:endParaRPr lang="en-US"/>
        </a:p>
      </dgm:t>
    </dgm:pt>
    <dgm:pt modelId="{EB4241B3-F521-49F8-8AFE-55F2CB19C8A5}" type="sibTrans" cxnId="{BC65A474-969D-43D4-9891-3628688EEDC6}">
      <dgm:prSet/>
      <dgm:spPr/>
      <dgm:t>
        <a:bodyPr/>
        <a:lstStyle/>
        <a:p>
          <a:endParaRPr lang="en-US"/>
        </a:p>
      </dgm:t>
    </dgm:pt>
    <dgm:pt modelId="{31FD2E0B-FDC1-4EDF-8885-4F9BED8C724D}" type="pres">
      <dgm:prSet presAssocID="{8672BEB3-65CD-404E-85A7-C9386F00955A}" presName="vert0" presStyleCnt="0">
        <dgm:presLayoutVars>
          <dgm:dir/>
          <dgm:animOne val="branch"/>
          <dgm:animLvl val="lvl"/>
        </dgm:presLayoutVars>
      </dgm:prSet>
      <dgm:spPr/>
    </dgm:pt>
    <dgm:pt modelId="{2DCA24F2-0E1B-4E4B-8CE7-145F034F574D}" type="pres">
      <dgm:prSet presAssocID="{19AF1863-03FC-4171-8762-74FA09869767}" presName="thickLine" presStyleLbl="alignNode1" presStyleIdx="0" presStyleCnt="5"/>
      <dgm:spPr/>
    </dgm:pt>
    <dgm:pt modelId="{F23825EB-1F3B-4E87-A55D-EB0E7173835F}" type="pres">
      <dgm:prSet presAssocID="{19AF1863-03FC-4171-8762-74FA09869767}" presName="horz1" presStyleCnt="0"/>
      <dgm:spPr/>
    </dgm:pt>
    <dgm:pt modelId="{CA2540A2-50C9-4D1A-BAD5-0F1BF4AF1053}" type="pres">
      <dgm:prSet presAssocID="{19AF1863-03FC-4171-8762-74FA09869767}" presName="tx1" presStyleLbl="revTx" presStyleIdx="0" presStyleCnt="5"/>
      <dgm:spPr/>
    </dgm:pt>
    <dgm:pt modelId="{A11A1700-01F6-4F9C-821E-959570BB867C}" type="pres">
      <dgm:prSet presAssocID="{19AF1863-03FC-4171-8762-74FA09869767}" presName="vert1" presStyleCnt="0"/>
      <dgm:spPr/>
    </dgm:pt>
    <dgm:pt modelId="{C4F42DF0-F75F-4EE3-9FA8-929E04755F36}" type="pres">
      <dgm:prSet presAssocID="{A47040DC-B577-4965-B8A1-0637FD23A362}" presName="thickLine" presStyleLbl="alignNode1" presStyleIdx="1" presStyleCnt="5"/>
      <dgm:spPr/>
    </dgm:pt>
    <dgm:pt modelId="{E54809EF-0FBC-4EE8-BF3F-6351E212F89C}" type="pres">
      <dgm:prSet presAssocID="{A47040DC-B577-4965-B8A1-0637FD23A362}" presName="horz1" presStyleCnt="0"/>
      <dgm:spPr/>
    </dgm:pt>
    <dgm:pt modelId="{651543AD-AFE1-41EA-B05C-A7873D852DA0}" type="pres">
      <dgm:prSet presAssocID="{A47040DC-B577-4965-B8A1-0637FD23A362}" presName="tx1" presStyleLbl="revTx" presStyleIdx="1" presStyleCnt="5"/>
      <dgm:spPr/>
    </dgm:pt>
    <dgm:pt modelId="{D38892E6-9715-4371-B530-A7C530EDE304}" type="pres">
      <dgm:prSet presAssocID="{A47040DC-B577-4965-B8A1-0637FD23A362}" presName="vert1" presStyleCnt="0"/>
      <dgm:spPr/>
    </dgm:pt>
    <dgm:pt modelId="{C28B96F6-C347-4613-901F-C25945C82CA7}" type="pres">
      <dgm:prSet presAssocID="{3B53D86D-2ABD-4755-A4BF-A044F5C7359B}" presName="thickLine" presStyleLbl="alignNode1" presStyleIdx="2" presStyleCnt="5"/>
      <dgm:spPr/>
    </dgm:pt>
    <dgm:pt modelId="{B6090BBA-B201-40CF-8578-02D97C34EBA6}" type="pres">
      <dgm:prSet presAssocID="{3B53D86D-2ABD-4755-A4BF-A044F5C7359B}" presName="horz1" presStyleCnt="0"/>
      <dgm:spPr/>
    </dgm:pt>
    <dgm:pt modelId="{B496AC4F-7472-4594-9C98-95F5CDC336D2}" type="pres">
      <dgm:prSet presAssocID="{3B53D86D-2ABD-4755-A4BF-A044F5C7359B}" presName="tx1" presStyleLbl="revTx" presStyleIdx="2" presStyleCnt="5"/>
      <dgm:spPr/>
    </dgm:pt>
    <dgm:pt modelId="{495A9D57-FC70-46A1-B2A8-30781556D98D}" type="pres">
      <dgm:prSet presAssocID="{3B53D86D-2ABD-4755-A4BF-A044F5C7359B}" presName="vert1" presStyleCnt="0"/>
      <dgm:spPr/>
    </dgm:pt>
    <dgm:pt modelId="{BC813F4C-45B3-45B2-9650-BD67B4A3C697}" type="pres">
      <dgm:prSet presAssocID="{56C33E46-9BC8-4ACE-A5B9-89E5A8810CF5}" presName="thickLine" presStyleLbl="alignNode1" presStyleIdx="3" presStyleCnt="5"/>
      <dgm:spPr/>
    </dgm:pt>
    <dgm:pt modelId="{C9935539-D7C8-4C06-98E1-75413CDA8D86}" type="pres">
      <dgm:prSet presAssocID="{56C33E46-9BC8-4ACE-A5B9-89E5A8810CF5}" presName="horz1" presStyleCnt="0"/>
      <dgm:spPr/>
    </dgm:pt>
    <dgm:pt modelId="{95D85BD5-3AA4-4138-BF80-72F7318DDE7A}" type="pres">
      <dgm:prSet presAssocID="{56C33E46-9BC8-4ACE-A5B9-89E5A8810CF5}" presName="tx1" presStyleLbl="revTx" presStyleIdx="3" presStyleCnt="5"/>
      <dgm:spPr/>
    </dgm:pt>
    <dgm:pt modelId="{E9959236-4ED7-4723-96DD-A76EA633E122}" type="pres">
      <dgm:prSet presAssocID="{56C33E46-9BC8-4ACE-A5B9-89E5A8810CF5}" presName="vert1" presStyleCnt="0"/>
      <dgm:spPr/>
    </dgm:pt>
    <dgm:pt modelId="{1BD8E955-354E-417E-B1EA-681EE5B0F505}" type="pres">
      <dgm:prSet presAssocID="{300ABBB2-0512-4A60-B936-C686AB50B5A3}" presName="thickLine" presStyleLbl="alignNode1" presStyleIdx="4" presStyleCnt="5"/>
      <dgm:spPr/>
    </dgm:pt>
    <dgm:pt modelId="{B04CF1B7-296A-4382-B7F7-08A4B51DB56A}" type="pres">
      <dgm:prSet presAssocID="{300ABBB2-0512-4A60-B936-C686AB50B5A3}" presName="horz1" presStyleCnt="0"/>
      <dgm:spPr/>
    </dgm:pt>
    <dgm:pt modelId="{43AD503A-CFFF-4DDE-9F5E-0369AA7680C1}" type="pres">
      <dgm:prSet presAssocID="{300ABBB2-0512-4A60-B936-C686AB50B5A3}" presName="tx1" presStyleLbl="revTx" presStyleIdx="4" presStyleCnt="5"/>
      <dgm:spPr/>
    </dgm:pt>
    <dgm:pt modelId="{DB37D965-FD56-4FFF-9DA9-A37789DAE613}" type="pres">
      <dgm:prSet presAssocID="{300ABBB2-0512-4A60-B936-C686AB50B5A3}" presName="vert1" presStyleCnt="0"/>
      <dgm:spPr/>
    </dgm:pt>
  </dgm:ptLst>
  <dgm:cxnLst>
    <dgm:cxn modelId="{719F380D-595F-468F-95B8-036C71460D19}" srcId="{8672BEB3-65CD-404E-85A7-C9386F00955A}" destId="{19AF1863-03FC-4171-8762-74FA09869767}" srcOrd="0" destOrd="0" parTransId="{228126A7-D500-47A0-99FB-F8A87B91D0C2}" sibTransId="{98A726B6-6F4C-474E-A78E-48700B4E6064}"/>
    <dgm:cxn modelId="{CA98EE37-9FD7-4436-927D-481E7281423D}" srcId="{8672BEB3-65CD-404E-85A7-C9386F00955A}" destId="{56C33E46-9BC8-4ACE-A5B9-89E5A8810CF5}" srcOrd="3" destOrd="0" parTransId="{01A09ABE-DAF6-4246-8572-AA9B20B01A04}" sibTransId="{C090AEF0-5FC5-4A1B-A992-DFDECA413997}"/>
    <dgm:cxn modelId="{BDDFD163-123F-43AB-B5B2-91856D994F86}" type="presOf" srcId="{8672BEB3-65CD-404E-85A7-C9386F00955A}" destId="{31FD2E0B-FDC1-4EDF-8885-4F9BED8C724D}" srcOrd="0" destOrd="0" presId="urn:microsoft.com/office/officeart/2008/layout/LinedList"/>
    <dgm:cxn modelId="{9867276F-34F8-44CF-B9FE-D6605906588A}" type="presOf" srcId="{300ABBB2-0512-4A60-B936-C686AB50B5A3}" destId="{43AD503A-CFFF-4DDE-9F5E-0369AA7680C1}" srcOrd="0" destOrd="0" presId="urn:microsoft.com/office/officeart/2008/layout/LinedList"/>
    <dgm:cxn modelId="{BC65A474-969D-43D4-9891-3628688EEDC6}" srcId="{8672BEB3-65CD-404E-85A7-C9386F00955A}" destId="{300ABBB2-0512-4A60-B936-C686AB50B5A3}" srcOrd="4" destOrd="0" parTransId="{92319DD3-BE21-48A0-819A-10D73C3F413E}" sibTransId="{EB4241B3-F521-49F8-8AFE-55F2CB19C8A5}"/>
    <dgm:cxn modelId="{2A9BDC76-3D07-4F76-A38A-E46EB71255D2}" type="presOf" srcId="{A47040DC-B577-4965-B8A1-0637FD23A362}" destId="{651543AD-AFE1-41EA-B05C-A7873D852DA0}" srcOrd="0" destOrd="0" presId="urn:microsoft.com/office/officeart/2008/layout/LinedList"/>
    <dgm:cxn modelId="{B0F1A587-D9CF-44EB-8B8A-F5050FCD3339}" srcId="{8672BEB3-65CD-404E-85A7-C9386F00955A}" destId="{A47040DC-B577-4965-B8A1-0637FD23A362}" srcOrd="1" destOrd="0" parTransId="{C27E85A4-919A-4053-8C7D-F5F6D96F62AB}" sibTransId="{97369719-E10D-4784-AA36-80C2E817D435}"/>
    <dgm:cxn modelId="{3187C6A1-6CF3-4607-8BAE-6A91EF215362}" type="presOf" srcId="{56C33E46-9BC8-4ACE-A5B9-89E5A8810CF5}" destId="{95D85BD5-3AA4-4138-BF80-72F7318DDE7A}" srcOrd="0" destOrd="0" presId="urn:microsoft.com/office/officeart/2008/layout/LinedList"/>
    <dgm:cxn modelId="{4BB8DBCA-F9FF-42AE-B35E-CB29977A1369}" srcId="{8672BEB3-65CD-404E-85A7-C9386F00955A}" destId="{3B53D86D-2ABD-4755-A4BF-A044F5C7359B}" srcOrd="2" destOrd="0" parTransId="{106AFFE7-F1D1-4FEA-A820-044ECDA3E59B}" sibTransId="{39F21298-5AC3-4A51-9A31-3FEB2D2FB635}"/>
    <dgm:cxn modelId="{CB0728E3-496B-49F1-A7C0-CD2AF32CD1DB}" type="presOf" srcId="{3B53D86D-2ABD-4755-A4BF-A044F5C7359B}" destId="{B496AC4F-7472-4594-9C98-95F5CDC336D2}" srcOrd="0" destOrd="0" presId="urn:microsoft.com/office/officeart/2008/layout/LinedList"/>
    <dgm:cxn modelId="{6E6B3AF5-6DB3-495E-9DC0-A374DF27A422}" type="presOf" srcId="{19AF1863-03FC-4171-8762-74FA09869767}" destId="{CA2540A2-50C9-4D1A-BAD5-0F1BF4AF1053}" srcOrd="0" destOrd="0" presId="urn:microsoft.com/office/officeart/2008/layout/LinedList"/>
    <dgm:cxn modelId="{88F8A294-6DAE-4C88-8500-6C4FC9B89DC5}" type="presParOf" srcId="{31FD2E0B-FDC1-4EDF-8885-4F9BED8C724D}" destId="{2DCA24F2-0E1B-4E4B-8CE7-145F034F574D}" srcOrd="0" destOrd="0" presId="urn:microsoft.com/office/officeart/2008/layout/LinedList"/>
    <dgm:cxn modelId="{E3961E8D-81E2-4E96-8CE6-12A19F6B2357}" type="presParOf" srcId="{31FD2E0B-FDC1-4EDF-8885-4F9BED8C724D}" destId="{F23825EB-1F3B-4E87-A55D-EB0E7173835F}" srcOrd="1" destOrd="0" presId="urn:microsoft.com/office/officeart/2008/layout/LinedList"/>
    <dgm:cxn modelId="{1B7C8A7F-B4AD-4EB1-84A2-E65F2DD262C7}" type="presParOf" srcId="{F23825EB-1F3B-4E87-A55D-EB0E7173835F}" destId="{CA2540A2-50C9-4D1A-BAD5-0F1BF4AF1053}" srcOrd="0" destOrd="0" presId="urn:microsoft.com/office/officeart/2008/layout/LinedList"/>
    <dgm:cxn modelId="{BC261BEA-075E-4493-A3B1-57FC4D66339C}" type="presParOf" srcId="{F23825EB-1F3B-4E87-A55D-EB0E7173835F}" destId="{A11A1700-01F6-4F9C-821E-959570BB867C}" srcOrd="1" destOrd="0" presId="urn:microsoft.com/office/officeart/2008/layout/LinedList"/>
    <dgm:cxn modelId="{AC85ED26-FC12-480A-93D8-EA0506F63FC9}" type="presParOf" srcId="{31FD2E0B-FDC1-4EDF-8885-4F9BED8C724D}" destId="{C4F42DF0-F75F-4EE3-9FA8-929E04755F36}" srcOrd="2" destOrd="0" presId="urn:microsoft.com/office/officeart/2008/layout/LinedList"/>
    <dgm:cxn modelId="{A0EAEA34-6A03-49D2-A001-5A6C402A9514}" type="presParOf" srcId="{31FD2E0B-FDC1-4EDF-8885-4F9BED8C724D}" destId="{E54809EF-0FBC-4EE8-BF3F-6351E212F89C}" srcOrd="3" destOrd="0" presId="urn:microsoft.com/office/officeart/2008/layout/LinedList"/>
    <dgm:cxn modelId="{C61A4034-EB34-4482-ACA9-8FC0DBFA14AA}" type="presParOf" srcId="{E54809EF-0FBC-4EE8-BF3F-6351E212F89C}" destId="{651543AD-AFE1-41EA-B05C-A7873D852DA0}" srcOrd="0" destOrd="0" presId="urn:microsoft.com/office/officeart/2008/layout/LinedList"/>
    <dgm:cxn modelId="{1BC7A2E5-0F33-4BA3-956E-009B27407A97}" type="presParOf" srcId="{E54809EF-0FBC-4EE8-BF3F-6351E212F89C}" destId="{D38892E6-9715-4371-B530-A7C530EDE304}" srcOrd="1" destOrd="0" presId="urn:microsoft.com/office/officeart/2008/layout/LinedList"/>
    <dgm:cxn modelId="{9ECFEFDB-8CE1-47AC-B892-A5AFC9CE77BF}" type="presParOf" srcId="{31FD2E0B-FDC1-4EDF-8885-4F9BED8C724D}" destId="{C28B96F6-C347-4613-901F-C25945C82CA7}" srcOrd="4" destOrd="0" presId="urn:microsoft.com/office/officeart/2008/layout/LinedList"/>
    <dgm:cxn modelId="{3833F363-65E6-44DA-8213-5382DA0CCF18}" type="presParOf" srcId="{31FD2E0B-FDC1-4EDF-8885-4F9BED8C724D}" destId="{B6090BBA-B201-40CF-8578-02D97C34EBA6}" srcOrd="5" destOrd="0" presId="urn:microsoft.com/office/officeart/2008/layout/LinedList"/>
    <dgm:cxn modelId="{AB35BC1F-6422-4820-8B21-C4F36B42753B}" type="presParOf" srcId="{B6090BBA-B201-40CF-8578-02D97C34EBA6}" destId="{B496AC4F-7472-4594-9C98-95F5CDC336D2}" srcOrd="0" destOrd="0" presId="urn:microsoft.com/office/officeart/2008/layout/LinedList"/>
    <dgm:cxn modelId="{93BB2D0C-2980-4AF5-9FB6-5417685CF0BB}" type="presParOf" srcId="{B6090BBA-B201-40CF-8578-02D97C34EBA6}" destId="{495A9D57-FC70-46A1-B2A8-30781556D98D}" srcOrd="1" destOrd="0" presId="urn:microsoft.com/office/officeart/2008/layout/LinedList"/>
    <dgm:cxn modelId="{3D5B2E21-8293-429F-864E-79C8726532AD}" type="presParOf" srcId="{31FD2E0B-FDC1-4EDF-8885-4F9BED8C724D}" destId="{BC813F4C-45B3-45B2-9650-BD67B4A3C697}" srcOrd="6" destOrd="0" presId="urn:microsoft.com/office/officeart/2008/layout/LinedList"/>
    <dgm:cxn modelId="{06B7995A-837E-4B6B-8E89-20BEBF216EFE}" type="presParOf" srcId="{31FD2E0B-FDC1-4EDF-8885-4F9BED8C724D}" destId="{C9935539-D7C8-4C06-98E1-75413CDA8D86}" srcOrd="7" destOrd="0" presId="urn:microsoft.com/office/officeart/2008/layout/LinedList"/>
    <dgm:cxn modelId="{732EF529-2A79-4CD1-8DA4-F8D38A7EF60C}" type="presParOf" srcId="{C9935539-D7C8-4C06-98E1-75413CDA8D86}" destId="{95D85BD5-3AA4-4138-BF80-72F7318DDE7A}" srcOrd="0" destOrd="0" presId="urn:microsoft.com/office/officeart/2008/layout/LinedList"/>
    <dgm:cxn modelId="{AE81FACD-B8B2-452C-8E16-6536910F390A}" type="presParOf" srcId="{C9935539-D7C8-4C06-98E1-75413CDA8D86}" destId="{E9959236-4ED7-4723-96DD-A76EA633E122}" srcOrd="1" destOrd="0" presId="urn:microsoft.com/office/officeart/2008/layout/LinedList"/>
    <dgm:cxn modelId="{4BCC77E8-AD16-41D8-A846-DD350FB8984B}" type="presParOf" srcId="{31FD2E0B-FDC1-4EDF-8885-4F9BED8C724D}" destId="{1BD8E955-354E-417E-B1EA-681EE5B0F505}" srcOrd="8" destOrd="0" presId="urn:microsoft.com/office/officeart/2008/layout/LinedList"/>
    <dgm:cxn modelId="{BC3F5C40-66DE-4D72-A185-77CA77D79450}" type="presParOf" srcId="{31FD2E0B-FDC1-4EDF-8885-4F9BED8C724D}" destId="{B04CF1B7-296A-4382-B7F7-08A4B51DB56A}" srcOrd="9" destOrd="0" presId="urn:microsoft.com/office/officeart/2008/layout/LinedList"/>
    <dgm:cxn modelId="{734493FC-C9B3-4FD6-98D6-91F5913CFF44}" type="presParOf" srcId="{B04CF1B7-296A-4382-B7F7-08A4B51DB56A}" destId="{43AD503A-CFFF-4DDE-9F5E-0369AA7680C1}" srcOrd="0" destOrd="0" presId="urn:microsoft.com/office/officeart/2008/layout/LinedList"/>
    <dgm:cxn modelId="{37143FBE-8C46-4B0A-AC85-FEE06D1A215B}" type="presParOf" srcId="{B04CF1B7-296A-4382-B7F7-08A4B51DB56A}" destId="{DB37D965-FD56-4FFF-9DA9-A37789DAE6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FCB3B-41CB-4B35-A3BD-C4FB4C838856}"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A7788CAD-3845-420A-988A-745503B0AC67}">
      <dgm:prSet/>
      <dgm:spPr/>
      <dgm:t>
        <a:bodyPr/>
        <a:lstStyle/>
        <a:p>
          <a:r>
            <a:rPr lang="en-US" i="1"/>
            <a:t>1.4% of your </a:t>
          </a:r>
          <a:r>
            <a:rPr lang="en-US" b="1" i="1"/>
            <a:t>final average earnings </a:t>
          </a:r>
          <a:r>
            <a:rPr lang="en-US" i="1"/>
            <a:t>at retirement up to the average YMPE for those years </a:t>
          </a:r>
          <a:endParaRPr lang="en-US"/>
        </a:p>
      </dgm:t>
    </dgm:pt>
    <dgm:pt modelId="{B634CEE5-5CA9-46EF-9B9C-F4C145723CA8}" type="parTrans" cxnId="{6590E87C-C97A-4B1E-8418-6A16063B9F60}">
      <dgm:prSet/>
      <dgm:spPr/>
      <dgm:t>
        <a:bodyPr/>
        <a:lstStyle/>
        <a:p>
          <a:endParaRPr lang="en-US"/>
        </a:p>
      </dgm:t>
    </dgm:pt>
    <dgm:pt modelId="{55D58C58-316C-4E23-B25A-07D940E3F838}" type="sibTrans" cxnId="{6590E87C-C97A-4B1E-8418-6A16063B9F60}">
      <dgm:prSet/>
      <dgm:spPr/>
      <dgm:t>
        <a:bodyPr/>
        <a:lstStyle/>
        <a:p>
          <a:endParaRPr lang="en-US"/>
        </a:p>
      </dgm:t>
    </dgm:pt>
    <dgm:pt modelId="{DC40EDC4-FA8B-4D23-9C0D-B6A86AB7B265}">
      <dgm:prSet/>
      <dgm:spPr/>
      <dgm:t>
        <a:bodyPr/>
        <a:lstStyle/>
        <a:p>
          <a:r>
            <a:rPr lang="en-US" b="1" i="1"/>
            <a:t>PLUS </a:t>
          </a:r>
          <a:endParaRPr lang="en-US"/>
        </a:p>
      </dgm:t>
    </dgm:pt>
    <dgm:pt modelId="{2E34E0C4-CAF0-4DB6-BF9C-581072C5251D}" type="parTrans" cxnId="{388A9BA1-6557-4C77-A9A2-DC804BAD9CA5}">
      <dgm:prSet/>
      <dgm:spPr/>
      <dgm:t>
        <a:bodyPr/>
        <a:lstStyle/>
        <a:p>
          <a:endParaRPr lang="en-US"/>
        </a:p>
      </dgm:t>
    </dgm:pt>
    <dgm:pt modelId="{A1E0558D-2197-41C4-ABB8-A23D15F78C87}" type="sibTrans" cxnId="{388A9BA1-6557-4C77-A9A2-DC804BAD9CA5}">
      <dgm:prSet/>
      <dgm:spPr/>
      <dgm:t>
        <a:bodyPr/>
        <a:lstStyle/>
        <a:p>
          <a:endParaRPr lang="en-US"/>
        </a:p>
      </dgm:t>
    </dgm:pt>
    <dgm:pt modelId="{E6CD9E55-B0EF-46D1-BCB0-B424D8C41824}">
      <dgm:prSet/>
      <dgm:spPr/>
      <dgm:t>
        <a:bodyPr/>
        <a:lstStyle/>
        <a:p>
          <a:r>
            <a:rPr lang="en-US" i="1"/>
            <a:t>1.9% of your </a:t>
          </a:r>
          <a:r>
            <a:rPr lang="en-US" b="1" i="1"/>
            <a:t>final average earnings </a:t>
          </a:r>
          <a:r>
            <a:rPr lang="en-US" i="1"/>
            <a:t>at retirement above the average YMPE for those years </a:t>
          </a:r>
          <a:endParaRPr lang="en-US"/>
        </a:p>
      </dgm:t>
    </dgm:pt>
    <dgm:pt modelId="{4801A83E-661D-4D9A-B7B2-DF029FD03D5B}" type="parTrans" cxnId="{0C311907-F0B7-479F-BB68-AF9C6889ED48}">
      <dgm:prSet/>
      <dgm:spPr/>
      <dgm:t>
        <a:bodyPr/>
        <a:lstStyle/>
        <a:p>
          <a:endParaRPr lang="en-US"/>
        </a:p>
      </dgm:t>
    </dgm:pt>
    <dgm:pt modelId="{D2838262-188D-46AF-86F4-043CE3EDD813}" type="sibTrans" cxnId="{0C311907-F0B7-479F-BB68-AF9C6889ED48}">
      <dgm:prSet/>
      <dgm:spPr/>
      <dgm:t>
        <a:bodyPr/>
        <a:lstStyle/>
        <a:p>
          <a:endParaRPr lang="en-US"/>
        </a:p>
      </dgm:t>
    </dgm:pt>
    <dgm:pt modelId="{EC4899BC-30FB-4D3C-BDAB-596A6F56B3EB}">
      <dgm:prSet/>
      <dgm:spPr/>
      <dgm:t>
        <a:bodyPr/>
        <a:lstStyle/>
        <a:p>
          <a:r>
            <a:rPr lang="en-US"/>
            <a:t>MULTIPLIED BY </a:t>
          </a:r>
        </a:p>
      </dgm:t>
    </dgm:pt>
    <dgm:pt modelId="{FFEB7D3E-8D37-4838-A18E-A63192C22EC6}" type="parTrans" cxnId="{F6EB13FF-6921-4884-A767-9F75C6D315FE}">
      <dgm:prSet/>
      <dgm:spPr/>
      <dgm:t>
        <a:bodyPr/>
        <a:lstStyle/>
        <a:p>
          <a:endParaRPr lang="en-US"/>
        </a:p>
      </dgm:t>
    </dgm:pt>
    <dgm:pt modelId="{19FAA516-FA5B-45D5-A39A-B81AB52D952B}" type="sibTrans" cxnId="{F6EB13FF-6921-4884-A767-9F75C6D315FE}">
      <dgm:prSet/>
      <dgm:spPr/>
      <dgm:t>
        <a:bodyPr/>
        <a:lstStyle/>
        <a:p>
          <a:endParaRPr lang="en-US"/>
        </a:p>
      </dgm:t>
    </dgm:pt>
    <dgm:pt modelId="{0C95D6FE-71B5-4429-8CCE-3EDDC98C5D9E}">
      <dgm:prSet/>
      <dgm:spPr/>
      <dgm:t>
        <a:bodyPr/>
        <a:lstStyle/>
        <a:p>
          <a:r>
            <a:rPr lang="en-US" i="1"/>
            <a:t>Your credited service </a:t>
          </a:r>
          <a:endParaRPr lang="en-US"/>
        </a:p>
      </dgm:t>
    </dgm:pt>
    <dgm:pt modelId="{F85C88DA-574E-4D38-ABAF-8F34A27FC234}" type="parTrans" cxnId="{E7437DA8-EAB4-43CB-95E9-D80962F28782}">
      <dgm:prSet/>
      <dgm:spPr/>
      <dgm:t>
        <a:bodyPr/>
        <a:lstStyle/>
        <a:p>
          <a:endParaRPr lang="en-US"/>
        </a:p>
      </dgm:t>
    </dgm:pt>
    <dgm:pt modelId="{58ABD023-AA27-408A-9906-474F33C95F0D}" type="sibTrans" cxnId="{E7437DA8-EAB4-43CB-95E9-D80962F28782}">
      <dgm:prSet/>
      <dgm:spPr/>
      <dgm:t>
        <a:bodyPr/>
        <a:lstStyle/>
        <a:p>
          <a:endParaRPr lang="en-US"/>
        </a:p>
      </dgm:t>
    </dgm:pt>
    <dgm:pt modelId="{CCE70D3B-B0AA-4438-92D5-A0080E7B4CC7}">
      <dgm:prSet/>
      <dgm:spPr/>
      <dgm:t>
        <a:bodyPr/>
        <a:lstStyle/>
        <a:p>
          <a:r>
            <a:rPr lang="en-US" b="1" i="1"/>
            <a:t>Final average earnings </a:t>
          </a:r>
          <a:r>
            <a:rPr lang="en-US" i="1"/>
            <a:t>(commonly referred to as “FAE”) are based on your five years of highest earnings. The years do not have to be consecutive and a year is determined in 12 month blocks from the retirement date back. </a:t>
          </a:r>
          <a:endParaRPr lang="en-US"/>
        </a:p>
      </dgm:t>
    </dgm:pt>
    <dgm:pt modelId="{DB8BBC8A-C555-4EEC-8773-123E7EBD9E8A}" type="parTrans" cxnId="{770CEBAE-95A7-434E-93CB-F8B7DEBAC3C8}">
      <dgm:prSet/>
      <dgm:spPr/>
      <dgm:t>
        <a:bodyPr/>
        <a:lstStyle/>
        <a:p>
          <a:endParaRPr lang="en-US"/>
        </a:p>
      </dgm:t>
    </dgm:pt>
    <dgm:pt modelId="{7082FC0A-A257-40EC-980A-279F69190C33}" type="sibTrans" cxnId="{770CEBAE-95A7-434E-93CB-F8B7DEBAC3C8}">
      <dgm:prSet/>
      <dgm:spPr/>
      <dgm:t>
        <a:bodyPr/>
        <a:lstStyle/>
        <a:p>
          <a:endParaRPr lang="en-US"/>
        </a:p>
      </dgm:t>
    </dgm:pt>
    <dgm:pt modelId="{E24C534D-79C6-49B0-AF31-925172ADB700}" type="pres">
      <dgm:prSet presAssocID="{42BFCB3B-41CB-4B35-A3BD-C4FB4C838856}" presName="diagram" presStyleCnt="0">
        <dgm:presLayoutVars>
          <dgm:dir/>
          <dgm:resizeHandles val="exact"/>
        </dgm:presLayoutVars>
      </dgm:prSet>
      <dgm:spPr/>
    </dgm:pt>
    <dgm:pt modelId="{EA032B97-102D-4192-8ACD-B9CB23C0C510}" type="pres">
      <dgm:prSet presAssocID="{A7788CAD-3845-420A-988A-745503B0AC67}" presName="node" presStyleLbl="node1" presStyleIdx="0" presStyleCnt="6">
        <dgm:presLayoutVars>
          <dgm:bulletEnabled val="1"/>
        </dgm:presLayoutVars>
      </dgm:prSet>
      <dgm:spPr/>
    </dgm:pt>
    <dgm:pt modelId="{E84DEDC6-F480-40D1-9824-A217BE53AB58}" type="pres">
      <dgm:prSet presAssocID="{55D58C58-316C-4E23-B25A-07D940E3F838}" presName="sibTrans" presStyleCnt="0"/>
      <dgm:spPr/>
    </dgm:pt>
    <dgm:pt modelId="{CA40BB19-6A9E-4C29-9F38-9ED901216AF3}" type="pres">
      <dgm:prSet presAssocID="{DC40EDC4-FA8B-4D23-9C0D-B6A86AB7B265}" presName="node" presStyleLbl="node1" presStyleIdx="1" presStyleCnt="6">
        <dgm:presLayoutVars>
          <dgm:bulletEnabled val="1"/>
        </dgm:presLayoutVars>
      </dgm:prSet>
      <dgm:spPr/>
    </dgm:pt>
    <dgm:pt modelId="{8CEB2370-9F2D-4BA4-81F0-34BDC2C8A2E9}" type="pres">
      <dgm:prSet presAssocID="{A1E0558D-2197-41C4-ABB8-A23D15F78C87}" presName="sibTrans" presStyleCnt="0"/>
      <dgm:spPr/>
    </dgm:pt>
    <dgm:pt modelId="{FA28D2C2-00E5-427F-87EF-BBDD9E3DD65C}" type="pres">
      <dgm:prSet presAssocID="{E6CD9E55-B0EF-46D1-BCB0-B424D8C41824}" presName="node" presStyleLbl="node1" presStyleIdx="2" presStyleCnt="6">
        <dgm:presLayoutVars>
          <dgm:bulletEnabled val="1"/>
        </dgm:presLayoutVars>
      </dgm:prSet>
      <dgm:spPr/>
    </dgm:pt>
    <dgm:pt modelId="{278B0A47-A905-4BF3-887B-BD9666ADDFDA}" type="pres">
      <dgm:prSet presAssocID="{D2838262-188D-46AF-86F4-043CE3EDD813}" presName="sibTrans" presStyleCnt="0"/>
      <dgm:spPr/>
    </dgm:pt>
    <dgm:pt modelId="{0EBE24C2-AFF1-4902-B99A-88F5E02E3D88}" type="pres">
      <dgm:prSet presAssocID="{EC4899BC-30FB-4D3C-BDAB-596A6F56B3EB}" presName="node" presStyleLbl="node1" presStyleIdx="3" presStyleCnt="6">
        <dgm:presLayoutVars>
          <dgm:bulletEnabled val="1"/>
        </dgm:presLayoutVars>
      </dgm:prSet>
      <dgm:spPr/>
    </dgm:pt>
    <dgm:pt modelId="{F81611B2-9055-4CA4-9DAC-A3E9F0D39587}" type="pres">
      <dgm:prSet presAssocID="{19FAA516-FA5B-45D5-A39A-B81AB52D952B}" presName="sibTrans" presStyleCnt="0"/>
      <dgm:spPr/>
    </dgm:pt>
    <dgm:pt modelId="{D6677876-CD45-4120-9402-6FE854DD871E}" type="pres">
      <dgm:prSet presAssocID="{0C95D6FE-71B5-4429-8CCE-3EDDC98C5D9E}" presName="node" presStyleLbl="node1" presStyleIdx="4" presStyleCnt="6">
        <dgm:presLayoutVars>
          <dgm:bulletEnabled val="1"/>
        </dgm:presLayoutVars>
      </dgm:prSet>
      <dgm:spPr/>
    </dgm:pt>
    <dgm:pt modelId="{53CED545-1C32-4EBB-8D05-0A9615DFD5BB}" type="pres">
      <dgm:prSet presAssocID="{58ABD023-AA27-408A-9906-474F33C95F0D}" presName="sibTrans" presStyleCnt="0"/>
      <dgm:spPr/>
    </dgm:pt>
    <dgm:pt modelId="{973C9FB0-9D02-4D5B-B1AD-4F7827F69A9A}" type="pres">
      <dgm:prSet presAssocID="{CCE70D3B-B0AA-4438-92D5-A0080E7B4CC7}" presName="node" presStyleLbl="node1" presStyleIdx="5" presStyleCnt="6">
        <dgm:presLayoutVars>
          <dgm:bulletEnabled val="1"/>
        </dgm:presLayoutVars>
      </dgm:prSet>
      <dgm:spPr/>
    </dgm:pt>
  </dgm:ptLst>
  <dgm:cxnLst>
    <dgm:cxn modelId="{0C311907-F0B7-479F-BB68-AF9C6889ED48}" srcId="{42BFCB3B-41CB-4B35-A3BD-C4FB4C838856}" destId="{E6CD9E55-B0EF-46D1-BCB0-B424D8C41824}" srcOrd="2" destOrd="0" parTransId="{4801A83E-661D-4D9A-B7B2-DF029FD03D5B}" sibTransId="{D2838262-188D-46AF-86F4-043CE3EDD813}"/>
    <dgm:cxn modelId="{49F1CE07-514A-453A-86BF-BDCD37C03BF9}" type="presOf" srcId="{CCE70D3B-B0AA-4438-92D5-A0080E7B4CC7}" destId="{973C9FB0-9D02-4D5B-B1AD-4F7827F69A9A}" srcOrd="0" destOrd="0" presId="urn:microsoft.com/office/officeart/2005/8/layout/default"/>
    <dgm:cxn modelId="{7AF1300D-19F1-4781-B3B9-0C231E6B0BDF}" type="presOf" srcId="{DC40EDC4-FA8B-4D23-9C0D-B6A86AB7B265}" destId="{CA40BB19-6A9E-4C29-9F38-9ED901216AF3}" srcOrd="0" destOrd="0" presId="urn:microsoft.com/office/officeart/2005/8/layout/default"/>
    <dgm:cxn modelId="{6590E87C-C97A-4B1E-8418-6A16063B9F60}" srcId="{42BFCB3B-41CB-4B35-A3BD-C4FB4C838856}" destId="{A7788CAD-3845-420A-988A-745503B0AC67}" srcOrd="0" destOrd="0" parTransId="{B634CEE5-5CA9-46EF-9B9C-F4C145723CA8}" sibTransId="{55D58C58-316C-4E23-B25A-07D940E3F838}"/>
    <dgm:cxn modelId="{4017627E-F96B-4CFC-8CD4-74C5AE57655E}" type="presOf" srcId="{A7788CAD-3845-420A-988A-745503B0AC67}" destId="{EA032B97-102D-4192-8ACD-B9CB23C0C510}" srcOrd="0" destOrd="0" presId="urn:microsoft.com/office/officeart/2005/8/layout/default"/>
    <dgm:cxn modelId="{C1D72F8F-A72E-4DC1-BD06-CD71A9431F41}" type="presOf" srcId="{42BFCB3B-41CB-4B35-A3BD-C4FB4C838856}" destId="{E24C534D-79C6-49B0-AF31-925172ADB700}" srcOrd="0" destOrd="0" presId="urn:microsoft.com/office/officeart/2005/8/layout/default"/>
    <dgm:cxn modelId="{3BE29D9A-3287-4861-B018-61C5D1691F91}" type="presOf" srcId="{E6CD9E55-B0EF-46D1-BCB0-B424D8C41824}" destId="{FA28D2C2-00E5-427F-87EF-BBDD9E3DD65C}" srcOrd="0" destOrd="0" presId="urn:microsoft.com/office/officeart/2005/8/layout/default"/>
    <dgm:cxn modelId="{388A9BA1-6557-4C77-A9A2-DC804BAD9CA5}" srcId="{42BFCB3B-41CB-4B35-A3BD-C4FB4C838856}" destId="{DC40EDC4-FA8B-4D23-9C0D-B6A86AB7B265}" srcOrd="1" destOrd="0" parTransId="{2E34E0C4-CAF0-4DB6-BF9C-581072C5251D}" sibTransId="{A1E0558D-2197-41C4-ABB8-A23D15F78C87}"/>
    <dgm:cxn modelId="{15D0A6A1-9EF1-4574-B5DA-62FB15F7A20C}" type="presOf" srcId="{0C95D6FE-71B5-4429-8CCE-3EDDC98C5D9E}" destId="{D6677876-CD45-4120-9402-6FE854DD871E}" srcOrd="0" destOrd="0" presId="urn:microsoft.com/office/officeart/2005/8/layout/default"/>
    <dgm:cxn modelId="{E7437DA8-EAB4-43CB-95E9-D80962F28782}" srcId="{42BFCB3B-41CB-4B35-A3BD-C4FB4C838856}" destId="{0C95D6FE-71B5-4429-8CCE-3EDDC98C5D9E}" srcOrd="4" destOrd="0" parTransId="{F85C88DA-574E-4D38-ABAF-8F34A27FC234}" sibTransId="{58ABD023-AA27-408A-9906-474F33C95F0D}"/>
    <dgm:cxn modelId="{770CEBAE-95A7-434E-93CB-F8B7DEBAC3C8}" srcId="{42BFCB3B-41CB-4B35-A3BD-C4FB4C838856}" destId="{CCE70D3B-B0AA-4438-92D5-A0080E7B4CC7}" srcOrd="5" destOrd="0" parTransId="{DB8BBC8A-C555-4EEC-8773-123E7EBD9E8A}" sibTransId="{7082FC0A-A257-40EC-980A-279F69190C33}"/>
    <dgm:cxn modelId="{A21221FD-C7C5-4670-A55A-0F583DD31F14}" type="presOf" srcId="{EC4899BC-30FB-4D3C-BDAB-596A6F56B3EB}" destId="{0EBE24C2-AFF1-4902-B99A-88F5E02E3D88}" srcOrd="0" destOrd="0" presId="urn:microsoft.com/office/officeart/2005/8/layout/default"/>
    <dgm:cxn modelId="{F6EB13FF-6921-4884-A767-9F75C6D315FE}" srcId="{42BFCB3B-41CB-4B35-A3BD-C4FB4C838856}" destId="{EC4899BC-30FB-4D3C-BDAB-596A6F56B3EB}" srcOrd="3" destOrd="0" parTransId="{FFEB7D3E-8D37-4838-A18E-A63192C22EC6}" sibTransId="{19FAA516-FA5B-45D5-A39A-B81AB52D952B}"/>
    <dgm:cxn modelId="{8FA764A2-03DD-4F0E-B63B-40D1D0B9611E}" type="presParOf" srcId="{E24C534D-79C6-49B0-AF31-925172ADB700}" destId="{EA032B97-102D-4192-8ACD-B9CB23C0C510}" srcOrd="0" destOrd="0" presId="urn:microsoft.com/office/officeart/2005/8/layout/default"/>
    <dgm:cxn modelId="{C997E714-194F-4A83-9AAD-CCD1892773FB}" type="presParOf" srcId="{E24C534D-79C6-49B0-AF31-925172ADB700}" destId="{E84DEDC6-F480-40D1-9824-A217BE53AB58}" srcOrd="1" destOrd="0" presId="urn:microsoft.com/office/officeart/2005/8/layout/default"/>
    <dgm:cxn modelId="{6E838160-04AB-4D06-8FBF-45586BEECF1B}" type="presParOf" srcId="{E24C534D-79C6-49B0-AF31-925172ADB700}" destId="{CA40BB19-6A9E-4C29-9F38-9ED901216AF3}" srcOrd="2" destOrd="0" presId="urn:microsoft.com/office/officeart/2005/8/layout/default"/>
    <dgm:cxn modelId="{F442415F-8304-443E-9FA8-C7DD28AE64C3}" type="presParOf" srcId="{E24C534D-79C6-49B0-AF31-925172ADB700}" destId="{8CEB2370-9F2D-4BA4-81F0-34BDC2C8A2E9}" srcOrd="3" destOrd="0" presId="urn:microsoft.com/office/officeart/2005/8/layout/default"/>
    <dgm:cxn modelId="{DA14202F-F1BE-4721-808B-DA46ED0EACF9}" type="presParOf" srcId="{E24C534D-79C6-49B0-AF31-925172ADB700}" destId="{FA28D2C2-00E5-427F-87EF-BBDD9E3DD65C}" srcOrd="4" destOrd="0" presId="urn:microsoft.com/office/officeart/2005/8/layout/default"/>
    <dgm:cxn modelId="{15FFA45C-D7EF-4741-929A-0E645B5ABB36}" type="presParOf" srcId="{E24C534D-79C6-49B0-AF31-925172ADB700}" destId="{278B0A47-A905-4BF3-887B-BD9666ADDFDA}" srcOrd="5" destOrd="0" presId="urn:microsoft.com/office/officeart/2005/8/layout/default"/>
    <dgm:cxn modelId="{C4FFEB7C-7241-4FAA-B8EC-2EAF7366AD09}" type="presParOf" srcId="{E24C534D-79C6-49B0-AF31-925172ADB700}" destId="{0EBE24C2-AFF1-4902-B99A-88F5E02E3D88}" srcOrd="6" destOrd="0" presId="urn:microsoft.com/office/officeart/2005/8/layout/default"/>
    <dgm:cxn modelId="{52815400-BEA7-4BE4-8289-2C968F0478A7}" type="presParOf" srcId="{E24C534D-79C6-49B0-AF31-925172ADB700}" destId="{F81611B2-9055-4CA4-9DAC-A3E9F0D39587}" srcOrd="7" destOrd="0" presId="urn:microsoft.com/office/officeart/2005/8/layout/default"/>
    <dgm:cxn modelId="{8F513F84-F9FC-44EA-AB4D-A2E59C91962B}" type="presParOf" srcId="{E24C534D-79C6-49B0-AF31-925172ADB700}" destId="{D6677876-CD45-4120-9402-6FE854DD871E}" srcOrd="8" destOrd="0" presId="urn:microsoft.com/office/officeart/2005/8/layout/default"/>
    <dgm:cxn modelId="{9395B328-A72B-45A7-B71E-DEE09747830E}" type="presParOf" srcId="{E24C534D-79C6-49B0-AF31-925172ADB700}" destId="{53CED545-1C32-4EBB-8D05-0A9615DFD5BB}" srcOrd="9" destOrd="0" presId="urn:microsoft.com/office/officeart/2005/8/layout/default"/>
    <dgm:cxn modelId="{6E8F43FE-8975-4D56-A39E-45E815E075AC}" type="presParOf" srcId="{E24C534D-79C6-49B0-AF31-925172ADB700}" destId="{973C9FB0-9D02-4D5B-B1AD-4F7827F69A9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380B8A-7F89-4DE2-9216-D33AE5214982}" type="doc">
      <dgm:prSet loTypeId="urn:microsoft.com/office/officeart/2005/8/layout/process4" loCatId="process" qsTypeId="urn:microsoft.com/office/officeart/2005/8/quickstyle/simple1" qsCatId="simple" csTypeId="urn:microsoft.com/office/officeart/2005/8/colors/accent3_2" csCatId="accent3" phldr="1"/>
      <dgm:spPr/>
      <dgm:t>
        <a:bodyPr/>
        <a:lstStyle/>
        <a:p>
          <a:endParaRPr lang="en-US"/>
        </a:p>
      </dgm:t>
    </dgm:pt>
    <dgm:pt modelId="{BFE2ABB0-50E6-4D63-B812-EEDC041757B0}">
      <dgm:prSet/>
      <dgm:spPr/>
      <dgm:t>
        <a:bodyPr/>
        <a:lstStyle/>
        <a:p>
          <a:r>
            <a:rPr lang="en-US"/>
            <a:t>The dollar amount set each year by the Canada Revenue Agency (CRA) which determines the maximum amount on which to base contributions to the Canada Pension Plan. The YMPE specifies the earnings amount that can be used in calculating pension contributions for each year.</a:t>
          </a:r>
        </a:p>
      </dgm:t>
    </dgm:pt>
    <dgm:pt modelId="{653B2970-BCDC-4E89-A000-06582155A1CD}" type="parTrans" cxnId="{06D91E16-3C86-40A9-AE68-C77D50E5F1C7}">
      <dgm:prSet/>
      <dgm:spPr/>
      <dgm:t>
        <a:bodyPr/>
        <a:lstStyle/>
        <a:p>
          <a:endParaRPr lang="en-US"/>
        </a:p>
      </dgm:t>
    </dgm:pt>
    <dgm:pt modelId="{D249209C-1589-4208-95D3-B8E0CBC0CEE8}" type="sibTrans" cxnId="{06D91E16-3C86-40A9-AE68-C77D50E5F1C7}">
      <dgm:prSet/>
      <dgm:spPr/>
      <dgm:t>
        <a:bodyPr/>
        <a:lstStyle/>
        <a:p>
          <a:endParaRPr lang="en-US"/>
        </a:p>
      </dgm:t>
    </dgm:pt>
    <dgm:pt modelId="{7F90D84A-20E4-4519-A5ED-AE76CD4BE54F}">
      <dgm:prSet/>
      <dgm:spPr/>
      <dgm:t>
        <a:bodyPr/>
        <a:lstStyle/>
        <a:p>
          <a:r>
            <a:rPr lang="en-US" dirty="0"/>
            <a:t>For 2024 the dollar amount is $68,500.</a:t>
          </a:r>
        </a:p>
      </dgm:t>
    </dgm:pt>
    <dgm:pt modelId="{277F221E-0BE7-4642-8A49-6D4CE1B26EDE}" type="parTrans" cxnId="{7BAE6EBD-AC27-465C-B9EC-5D48A1DC46CF}">
      <dgm:prSet/>
      <dgm:spPr/>
      <dgm:t>
        <a:bodyPr/>
        <a:lstStyle/>
        <a:p>
          <a:endParaRPr lang="en-US"/>
        </a:p>
      </dgm:t>
    </dgm:pt>
    <dgm:pt modelId="{4AB235D8-2F87-47F8-895B-6B9C1107F367}" type="sibTrans" cxnId="{7BAE6EBD-AC27-465C-B9EC-5D48A1DC46CF}">
      <dgm:prSet/>
      <dgm:spPr/>
      <dgm:t>
        <a:bodyPr/>
        <a:lstStyle/>
        <a:p>
          <a:endParaRPr lang="en-US"/>
        </a:p>
      </dgm:t>
    </dgm:pt>
    <dgm:pt modelId="{F5B1B08E-CAD3-44BC-B98C-25343E3ABBE8}">
      <dgm:prSet/>
      <dgm:spPr/>
      <dgm:t>
        <a:bodyPr/>
        <a:lstStyle/>
        <a:p>
          <a:r>
            <a:rPr lang="en-US" dirty="0"/>
            <a:t>The YMPE changes each year and CRA normally announces the new figure in November.</a:t>
          </a:r>
        </a:p>
      </dgm:t>
    </dgm:pt>
    <dgm:pt modelId="{7EBCB037-1A0E-46A8-A73E-349B46AD2657}" type="parTrans" cxnId="{FDAC7E8F-4B49-4CB9-8BAD-3ACA6FC1D67F}">
      <dgm:prSet/>
      <dgm:spPr/>
      <dgm:t>
        <a:bodyPr/>
        <a:lstStyle/>
        <a:p>
          <a:endParaRPr lang="en-US"/>
        </a:p>
      </dgm:t>
    </dgm:pt>
    <dgm:pt modelId="{CC5D71A9-C1C5-4F5A-84DF-BD7B3817DFC2}" type="sibTrans" cxnId="{FDAC7E8F-4B49-4CB9-8BAD-3ACA6FC1D67F}">
      <dgm:prSet/>
      <dgm:spPr/>
      <dgm:t>
        <a:bodyPr/>
        <a:lstStyle/>
        <a:p>
          <a:endParaRPr lang="en-US"/>
        </a:p>
      </dgm:t>
    </dgm:pt>
    <dgm:pt modelId="{9742041C-6FC6-4B49-A826-F7D463D5F9EC}" type="pres">
      <dgm:prSet presAssocID="{C6380B8A-7F89-4DE2-9216-D33AE5214982}" presName="Name0" presStyleCnt="0">
        <dgm:presLayoutVars>
          <dgm:dir/>
          <dgm:animLvl val="lvl"/>
          <dgm:resizeHandles val="exact"/>
        </dgm:presLayoutVars>
      </dgm:prSet>
      <dgm:spPr/>
    </dgm:pt>
    <dgm:pt modelId="{06069BB4-0BDD-4F89-9905-BD2E478021E0}" type="pres">
      <dgm:prSet presAssocID="{F5B1B08E-CAD3-44BC-B98C-25343E3ABBE8}" presName="boxAndChildren" presStyleCnt="0"/>
      <dgm:spPr/>
    </dgm:pt>
    <dgm:pt modelId="{40B5D622-A411-4FC2-A584-859B09EED4EF}" type="pres">
      <dgm:prSet presAssocID="{F5B1B08E-CAD3-44BC-B98C-25343E3ABBE8}" presName="parentTextBox" presStyleLbl="node1" presStyleIdx="0" presStyleCnt="3"/>
      <dgm:spPr/>
    </dgm:pt>
    <dgm:pt modelId="{74A6D9CD-18D8-49C8-ABDC-DA237554E658}" type="pres">
      <dgm:prSet presAssocID="{4AB235D8-2F87-47F8-895B-6B9C1107F367}" presName="sp" presStyleCnt="0"/>
      <dgm:spPr/>
    </dgm:pt>
    <dgm:pt modelId="{F849D1DB-C673-4B32-973F-19CD27D4F1F3}" type="pres">
      <dgm:prSet presAssocID="{7F90D84A-20E4-4519-A5ED-AE76CD4BE54F}" presName="arrowAndChildren" presStyleCnt="0"/>
      <dgm:spPr/>
    </dgm:pt>
    <dgm:pt modelId="{0B6DAD92-7E04-4E66-A7BC-37AF7708B281}" type="pres">
      <dgm:prSet presAssocID="{7F90D84A-20E4-4519-A5ED-AE76CD4BE54F}" presName="parentTextArrow" presStyleLbl="node1" presStyleIdx="1" presStyleCnt="3"/>
      <dgm:spPr/>
    </dgm:pt>
    <dgm:pt modelId="{DFA7319B-773B-46F5-AC9D-DD64CBAFC8B2}" type="pres">
      <dgm:prSet presAssocID="{D249209C-1589-4208-95D3-B8E0CBC0CEE8}" presName="sp" presStyleCnt="0"/>
      <dgm:spPr/>
    </dgm:pt>
    <dgm:pt modelId="{D48DC03E-0DC4-4A2A-903E-4FFB0733EB88}" type="pres">
      <dgm:prSet presAssocID="{BFE2ABB0-50E6-4D63-B812-EEDC041757B0}" presName="arrowAndChildren" presStyleCnt="0"/>
      <dgm:spPr/>
    </dgm:pt>
    <dgm:pt modelId="{6A0E1204-0B6D-45B2-A317-559E6F2A9DCC}" type="pres">
      <dgm:prSet presAssocID="{BFE2ABB0-50E6-4D63-B812-EEDC041757B0}" presName="parentTextArrow" presStyleLbl="node1" presStyleIdx="2" presStyleCnt="3"/>
      <dgm:spPr/>
    </dgm:pt>
  </dgm:ptLst>
  <dgm:cxnLst>
    <dgm:cxn modelId="{06D91E16-3C86-40A9-AE68-C77D50E5F1C7}" srcId="{C6380B8A-7F89-4DE2-9216-D33AE5214982}" destId="{BFE2ABB0-50E6-4D63-B812-EEDC041757B0}" srcOrd="0" destOrd="0" parTransId="{653B2970-BCDC-4E89-A000-06582155A1CD}" sibTransId="{D249209C-1589-4208-95D3-B8E0CBC0CEE8}"/>
    <dgm:cxn modelId="{B7CB6D52-EC5B-490A-9B38-FBC8701419A1}" type="presOf" srcId="{F5B1B08E-CAD3-44BC-B98C-25343E3ABBE8}" destId="{40B5D622-A411-4FC2-A584-859B09EED4EF}" srcOrd="0" destOrd="0" presId="urn:microsoft.com/office/officeart/2005/8/layout/process4"/>
    <dgm:cxn modelId="{FDAC7E8F-4B49-4CB9-8BAD-3ACA6FC1D67F}" srcId="{C6380B8A-7F89-4DE2-9216-D33AE5214982}" destId="{F5B1B08E-CAD3-44BC-B98C-25343E3ABBE8}" srcOrd="2" destOrd="0" parTransId="{7EBCB037-1A0E-46A8-A73E-349B46AD2657}" sibTransId="{CC5D71A9-C1C5-4F5A-84DF-BD7B3817DFC2}"/>
    <dgm:cxn modelId="{120A7E99-5B14-4FA3-9D3F-B29E0F345D2F}" type="presOf" srcId="{7F90D84A-20E4-4519-A5ED-AE76CD4BE54F}" destId="{0B6DAD92-7E04-4E66-A7BC-37AF7708B281}" srcOrd="0" destOrd="0" presId="urn:microsoft.com/office/officeart/2005/8/layout/process4"/>
    <dgm:cxn modelId="{7BAE6EBD-AC27-465C-B9EC-5D48A1DC46CF}" srcId="{C6380B8A-7F89-4DE2-9216-D33AE5214982}" destId="{7F90D84A-20E4-4519-A5ED-AE76CD4BE54F}" srcOrd="1" destOrd="0" parTransId="{277F221E-0BE7-4642-8A49-6D4CE1B26EDE}" sibTransId="{4AB235D8-2F87-47F8-895B-6B9C1107F367}"/>
    <dgm:cxn modelId="{CDD349C8-2FA5-49FE-ADC3-22A6F9EECAC7}" type="presOf" srcId="{BFE2ABB0-50E6-4D63-B812-EEDC041757B0}" destId="{6A0E1204-0B6D-45B2-A317-559E6F2A9DCC}" srcOrd="0" destOrd="0" presId="urn:microsoft.com/office/officeart/2005/8/layout/process4"/>
    <dgm:cxn modelId="{0C4BFDF8-C63E-4963-9E7F-78992653C0D0}" type="presOf" srcId="{C6380B8A-7F89-4DE2-9216-D33AE5214982}" destId="{9742041C-6FC6-4B49-A826-F7D463D5F9EC}" srcOrd="0" destOrd="0" presId="urn:microsoft.com/office/officeart/2005/8/layout/process4"/>
    <dgm:cxn modelId="{91E48699-EAD7-4851-AE04-9EF098E7A9DA}" type="presParOf" srcId="{9742041C-6FC6-4B49-A826-F7D463D5F9EC}" destId="{06069BB4-0BDD-4F89-9905-BD2E478021E0}" srcOrd="0" destOrd="0" presId="urn:microsoft.com/office/officeart/2005/8/layout/process4"/>
    <dgm:cxn modelId="{65A7F59C-11D0-47E9-8665-5FAF1DC77336}" type="presParOf" srcId="{06069BB4-0BDD-4F89-9905-BD2E478021E0}" destId="{40B5D622-A411-4FC2-A584-859B09EED4EF}" srcOrd="0" destOrd="0" presId="urn:microsoft.com/office/officeart/2005/8/layout/process4"/>
    <dgm:cxn modelId="{A8656734-32F1-4DAE-87DD-F30C95C338AE}" type="presParOf" srcId="{9742041C-6FC6-4B49-A826-F7D463D5F9EC}" destId="{74A6D9CD-18D8-49C8-ABDC-DA237554E658}" srcOrd="1" destOrd="0" presId="urn:microsoft.com/office/officeart/2005/8/layout/process4"/>
    <dgm:cxn modelId="{2CF2A5D4-4291-4DD4-ABCE-48840CD0B807}" type="presParOf" srcId="{9742041C-6FC6-4B49-A826-F7D463D5F9EC}" destId="{F849D1DB-C673-4B32-973F-19CD27D4F1F3}" srcOrd="2" destOrd="0" presId="urn:microsoft.com/office/officeart/2005/8/layout/process4"/>
    <dgm:cxn modelId="{0D8772D0-8CEB-40E6-A30F-0BD80BC97698}" type="presParOf" srcId="{F849D1DB-C673-4B32-973F-19CD27D4F1F3}" destId="{0B6DAD92-7E04-4E66-A7BC-37AF7708B281}" srcOrd="0" destOrd="0" presId="urn:microsoft.com/office/officeart/2005/8/layout/process4"/>
    <dgm:cxn modelId="{46A619BA-BF15-4E75-B55F-FE6665995D96}" type="presParOf" srcId="{9742041C-6FC6-4B49-A826-F7D463D5F9EC}" destId="{DFA7319B-773B-46F5-AC9D-DD64CBAFC8B2}" srcOrd="3" destOrd="0" presId="urn:microsoft.com/office/officeart/2005/8/layout/process4"/>
    <dgm:cxn modelId="{7D6C9313-D2CB-4895-8406-50F4FD602D25}" type="presParOf" srcId="{9742041C-6FC6-4B49-A826-F7D463D5F9EC}" destId="{D48DC03E-0DC4-4A2A-903E-4FFB0733EB88}" srcOrd="4" destOrd="0" presId="urn:microsoft.com/office/officeart/2005/8/layout/process4"/>
    <dgm:cxn modelId="{340F5202-CF36-42E4-A364-C353CB5E01E9}" type="presParOf" srcId="{D48DC03E-0DC4-4A2A-903E-4FFB0733EB88}" destId="{6A0E1204-0B6D-45B2-A317-559E6F2A9DC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38277C-0162-4751-B526-83D9E0A170B4}"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4E15DCA-5DFD-45A4-A303-2AEBAE4AB037}">
      <dgm:prSet/>
      <dgm:spPr/>
      <dgm:t>
        <a:bodyPr/>
        <a:lstStyle/>
        <a:p>
          <a:r>
            <a:rPr lang="en-US" dirty="0"/>
            <a:t>You contribute 6.75 % of your earnings up to the YMPE and 9.15% above. This split is calculated for each pay.</a:t>
          </a:r>
        </a:p>
      </dgm:t>
    </dgm:pt>
    <dgm:pt modelId="{37A3FCD9-AB4C-434D-B8BD-8903604BBB14}" type="parTrans" cxnId="{DCFC4EDF-CFA6-4E58-BC28-B14653D79C4A}">
      <dgm:prSet/>
      <dgm:spPr/>
      <dgm:t>
        <a:bodyPr/>
        <a:lstStyle/>
        <a:p>
          <a:endParaRPr lang="en-US"/>
        </a:p>
      </dgm:t>
    </dgm:pt>
    <dgm:pt modelId="{A1A6287C-ACC9-4CE3-AFBE-F673A1AE8701}" type="sibTrans" cxnId="{DCFC4EDF-CFA6-4E58-BC28-B14653D79C4A}">
      <dgm:prSet/>
      <dgm:spPr/>
      <dgm:t>
        <a:bodyPr/>
        <a:lstStyle/>
        <a:p>
          <a:endParaRPr lang="en-US"/>
        </a:p>
      </dgm:t>
    </dgm:pt>
    <dgm:pt modelId="{FBE2029E-BACD-4584-A962-D092726F07BE}">
      <dgm:prSet/>
      <dgm:spPr/>
      <dgm:t>
        <a:bodyPr/>
        <a:lstStyle/>
        <a:p>
          <a:r>
            <a:rPr lang="en-US" dirty="0"/>
            <a:t>The contribution limit for 2024 as directed by the Canada Revenue Agency (CRA) is $32,490. </a:t>
          </a:r>
        </a:p>
      </dgm:t>
    </dgm:pt>
    <dgm:pt modelId="{C0126EA3-A072-4567-9FB0-30EF2067F456}" type="parTrans" cxnId="{EB11CCEE-2372-46E7-91C5-11C3600B25AD}">
      <dgm:prSet/>
      <dgm:spPr/>
      <dgm:t>
        <a:bodyPr/>
        <a:lstStyle/>
        <a:p>
          <a:endParaRPr lang="en-US"/>
        </a:p>
      </dgm:t>
    </dgm:pt>
    <dgm:pt modelId="{DC5E29BD-59C6-4680-BA03-01B31E334336}" type="sibTrans" cxnId="{EB11CCEE-2372-46E7-91C5-11C3600B25AD}">
      <dgm:prSet/>
      <dgm:spPr/>
      <dgm:t>
        <a:bodyPr/>
        <a:lstStyle/>
        <a:p>
          <a:endParaRPr lang="en-US"/>
        </a:p>
      </dgm:t>
    </dgm:pt>
    <dgm:pt modelId="{909835BE-B377-49B1-B437-0E2612F383A7}">
      <dgm:prSet/>
      <dgm:spPr/>
      <dgm:t>
        <a:bodyPr/>
        <a:lstStyle/>
        <a:p>
          <a:r>
            <a:rPr lang="en-US" dirty="0"/>
            <a:t>Your contributions are tax-deductible, and the tax savings happen at source when you are paid.</a:t>
          </a:r>
        </a:p>
      </dgm:t>
    </dgm:pt>
    <dgm:pt modelId="{18C6BBCA-CC68-4B00-8DC0-6EA2380BF5C3}" type="parTrans" cxnId="{F8D564B5-E359-4ED7-8E83-7479798D73A0}">
      <dgm:prSet/>
      <dgm:spPr/>
      <dgm:t>
        <a:bodyPr/>
        <a:lstStyle/>
        <a:p>
          <a:endParaRPr lang="en-US"/>
        </a:p>
      </dgm:t>
    </dgm:pt>
    <dgm:pt modelId="{A5FF8FFE-58AF-47B2-BFE3-2523EA34451F}" type="sibTrans" cxnId="{F8D564B5-E359-4ED7-8E83-7479798D73A0}">
      <dgm:prSet/>
      <dgm:spPr/>
      <dgm:t>
        <a:bodyPr/>
        <a:lstStyle/>
        <a:p>
          <a:endParaRPr lang="en-US"/>
        </a:p>
      </dgm:t>
    </dgm:pt>
    <dgm:pt modelId="{B2E661C7-D781-46C9-9F70-9D50F7BEB754}">
      <dgm:prSet/>
      <dgm:spPr/>
      <dgm:t>
        <a:bodyPr/>
        <a:lstStyle/>
        <a:p>
          <a:r>
            <a:rPr lang="en-US"/>
            <a:t>York University matches your contributions dollar for dollar</a:t>
          </a:r>
        </a:p>
      </dgm:t>
    </dgm:pt>
    <dgm:pt modelId="{57884828-7630-40E4-99A6-140F61F87CA0}" type="parTrans" cxnId="{BEBC7FA0-7539-4779-B1E9-85E3C7FE2A83}">
      <dgm:prSet/>
      <dgm:spPr/>
      <dgm:t>
        <a:bodyPr/>
        <a:lstStyle/>
        <a:p>
          <a:endParaRPr lang="en-US"/>
        </a:p>
      </dgm:t>
    </dgm:pt>
    <dgm:pt modelId="{1B86B632-0147-4E59-92B8-D1BE28D73530}" type="sibTrans" cxnId="{BEBC7FA0-7539-4779-B1E9-85E3C7FE2A83}">
      <dgm:prSet/>
      <dgm:spPr/>
      <dgm:t>
        <a:bodyPr/>
        <a:lstStyle/>
        <a:p>
          <a:endParaRPr lang="en-US"/>
        </a:p>
      </dgm:t>
    </dgm:pt>
    <dgm:pt modelId="{276B8A98-0FF1-43A9-A6F7-5CFE587D3A11}">
      <dgm:prSet/>
      <dgm:spPr/>
      <dgm:t>
        <a:bodyPr/>
        <a:lstStyle/>
        <a:p>
          <a:r>
            <a:rPr lang="en-US"/>
            <a:t>All contributions are tracked in your Money Purchase Account along with the rate of return.  </a:t>
          </a:r>
        </a:p>
      </dgm:t>
    </dgm:pt>
    <dgm:pt modelId="{1B0C7104-925B-4E2F-A638-CF35277F07CD}" type="parTrans" cxnId="{51052D4E-CADD-4AD9-A80E-C39DFE5CAB76}">
      <dgm:prSet/>
      <dgm:spPr/>
      <dgm:t>
        <a:bodyPr/>
        <a:lstStyle/>
        <a:p>
          <a:endParaRPr lang="en-US"/>
        </a:p>
      </dgm:t>
    </dgm:pt>
    <dgm:pt modelId="{67FAFCB6-477C-44AA-BBB9-CB8D5538BA55}" type="sibTrans" cxnId="{51052D4E-CADD-4AD9-A80E-C39DFE5CAB76}">
      <dgm:prSet/>
      <dgm:spPr/>
      <dgm:t>
        <a:bodyPr/>
        <a:lstStyle/>
        <a:p>
          <a:endParaRPr lang="en-US"/>
        </a:p>
      </dgm:t>
    </dgm:pt>
    <dgm:pt modelId="{010D645F-F10F-402C-9DB2-BAD5E83A445B}">
      <dgm:prSet/>
      <dgm:spPr/>
      <dgm:t>
        <a:bodyPr/>
        <a:lstStyle/>
        <a:p>
          <a:r>
            <a:rPr lang="en-US"/>
            <a:t>The amount you accumulate is directly affected by the investment performance of the Trust Fund, and therefore will fluctuate.</a:t>
          </a:r>
        </a:p>
      </dgm:t>
    </dgm:pt>
    <dgm:pt modelId="{87E60BB2-F7D7-473D-9544-BA947CA46B00}" type="parTrans" cxnId="{5DA37CE4-52F4-4E9D-9FE2-1517F6E6CB4F}">
      <dgm:prSet/>
      <dgm:spPr/>
      <dgm:t>
        <a:bodyPr/>
        <a:lstStyle/>
        <a:p>
          <a:endParaRPr lang="en-US"/>
        </a:p>
      </dgm:t>
    </dgm:pt>
    <dgm:pt modelId="{30B5B9EF-2AE1-4802-BD10-F68DEB7B1562}" type="sibTrans" cxnId="{5DA37CE4-52F4-4E9D-9FE2-1517F6E6CB4F}">
      <dgm:prSet/>
      <dgm:spPr/>
      <dgm:t>
        <a:bodyPr/>
        <a:lstStyle/>
        <a:p>
          <a:endParaRPr lang="en-US"/>
        </a:p>
      </dgm:t>
    </dgm:pt>
    <dgm:pt modelId="{22B70699-3457-4E5D-891E-E1905554267C}" type="pres">
      <dgm:prSet presAssocID="{DB38277C-0162-4751-B526-83D9E0A170B4}" presName="diagram" presStyleCnt="0">
        <dgm:presLayoutVars>
          <dgm:dir/>
          <dgm:resizeHandles val="exact"/>
        </dgm:presLayoutVars>
      </dgm:prSet>
      <dgm:spPr/>
    </dgm:pt>
    <dgm:pt modelId="{5FC08DAD-68FD-4B1A-BFFF-7A8D430EDC78}" type="pres">
      <dgm:prSet presAssocID="{04E15DCA-5DFD-45A4-A303-2AEBAE4AB037}" presName="node" presStyleLbl="node1" presStyleIdx="0" presStyleCnt="5">
        <dgm:presLayoutVars>
          <dgm:bulletEnabled val="1"/>
        </dgm:presLayoutVars>
      </dgm:prSet>
      <dgm:spPr/>
    </dgm:pt>
    <dgm:pt modelId="{F8DF9EA9-7CE1-4EFC-92AB-12DE3EEE8A1C}" type="pres">
      <dgm:prSet presAssocID="{A1A6287C-ACC9-4CE3-AFBE-F673A1AE8701}" presName="sibTrans" presStyleCnt="0"/>
      <dgm:spPr/>
    </dgm:pt>
    <dgm:pt modelId="{8C70AAF4-D7F3-4775-9479-B8F329AF3012}" type="pres">
      <dgm:prSet presAssocID="{FBE2029E-BACD-4584-A962-D092726F07BE}" presName="node" presStyleLbl="node1" presStyleIdx="1" presStyleCnt="5">
        <dgm:presLayoutVars>
          <dgm:bulletEnabled val="1"/>
        </dgm:presLayoutVars>
      </dgm:prSet>
      <dgm:spPr/>
    </dgm:pt>
    <dgm:pt modelId="{2EE152CB-48B4-40A5-AD56-E551D80FD8CB}" type="pres">
      <dgm:prSet presAssocID="{DC5E29BD-59C6-4680-BA03-01B31E334336}" presName="sibTrans" presStyleCnt="0"/>
      <dgm:spPr/>
    </dgm:pt>
    <dgm:pt modelId="{D2E90B1A-391F-4B18-B755-3C2ED962E804}" type="pres">
      <dgm:prSet presAssocID="{909835BE-B377-49B1-B437-0E2612F383A7}" presName="node" presStyleLbl="node1" presStyleIdx="2" presStyleCnt="5">
        <dgm:presLayoutVars>
          <dgm:bulletEnabled val="1"/>
        </dgm:presLayoutVars>
      </dgm:prSet>
      <dgm:spPr/>
    </dgm:pt>
    <dgm:pt modelId="{DA90BE07-B882-4747-9012-C868C0A1DC10}" type="pres">
      <dgm:prSet presAssocID="{A5FF8FFE-58AF-47B2-BFE3-2523EA34451F}" presName="sibTrans" presStyleCnt="0"/>
      <dgm:spPr/>
    </dgm:pt>
    <dgm:pt modelId="{31B36304-4211-4DA1-808F-590DA87B18BC}" type="pres">
      <dgm:prSet presAssocID="{B2E661C7-D781-46C9-9F70-9D50F7BEB754}" presName="node" presStyleLbl="node1" presStyleIdx="3" presStyleCnt="5">
        <dgm:presLayoutVars>
          <dgm:bulletEnabled val="1"/>
        </dgm:presLayoutVars>
      </dgm:prSet>
      <dgm:spPr/>
    </dgm:pt>
    <dgm:pt modelId="{B6BA50DB-990B-49FF-A52B-18A6963167B1}" type="pres">
      <dgm:prSet presAssocID="{1B86B632-0147-4E59-92B8-D1BE28D73530}" presName="sibTrans" presStyleCnt="0"/>
      <dgm:spPr/>
    </dgm:pt>
    <dgm:pt modelId="{FECA8D37-D8F0-4D27-89AC-8085FB3B1737}" type="pres">
      <dgm:prSet presAssocID="{276B8A98-0FF1-43A9-A6F7-5CFE587D3A11}" presName="node" presStyleLbl="node1" presStyleIdx="4" presStyleCnt="5">
        <dgm:presLayoutVars>
          <dgm:bulletEnabled val="1"/>
        </dgm:presLayoutVars>
      </dgm:prSet>
      <dgm:spPr/>
    </dgm:pt>
  </dgm:ptLst>
  <dgm:cxnLst>
    <dgm:cxn modelId="{6B483C07-5FB1-48EF-8525-2ABE2ED2D357}" type="presOf" srcId="{DB38277C-0162-4751-B526-83D9E0A170B4}" destId="{22B70699-3457-4E5D-891E-E1905554267C}" srcOrd="0" destOrd="0" presId="urn:microsoft.com/office/officeart/2005/8/layout/default"/>
    <dgm:cxn modelId="{3F3DE512-B202-4DEB-A2BF-B0F5C1063BE1}" type="presOf" srcId="{FBE2029E-BACD-4584-A962-D092726F07BE}" destId="{8C70AAF4-D7F3-4775-9479-B8F329AF3012}" srcOrd="0" destOrd="0" presId="urn:microsoft.com/office/officeart/2005/8/layout/default"/>
    <dgm:cxn modelId="{51052D4E-CADD-4AD9-A80E-C39DFE5CAB76}" srcId="{DB38277C-0162-4751-B526-83D9E0A170B4}" destId="{276B8A98-0FF1-43A9-A6F7-5CFE587D3A11}" srcOrd="4" destOrd="0" parTransId="{1B0C7104-925B-4E2F-A638-CF35277F07CD}" sibTransId="{67FAFCB6-477C-44AA-BBB9-CB8D5538BA55}"/>
    <dgm:cxn modelId="{BEBC7FA0-7539-4779-B1E9-85E3C7FE2A83}" srcId="{DB38277C-0162-4751-B526-83D9E0A170B4}" destId="{B2E661C7-D781-46C9-9F70-9D50F7BEB754}" srcOrd="3" destOrd="0" parTransId="{57884828-7630-40E4-99A6-140F61F87CA0}" sibTransId="{1B86B632-0147-4E59-92B8-D1BE28D73530}"/>
    <dgm:cxn modelId="{CCB3E5AA-CE6C-40B9-996B-23018F15F08C}" type="presOf" srcId="{B2E661C7-D781-46C9-9F70-9D50F7BEB754}" destId="{31B36304-4211-4DA1-808F-590DA87B18BC}" srcOrd="0" destOrd="0" presId="urn:microsoft.com/office/officeart/2005/8/layout/default"/>
    <dgm:cxn modelId="{975C97AB-6D5E-4ABF-9072-D2C5998EAE53}" type="presOf" srcId="{04E15DCA-5DFD-45A4-A303-2AEBAE4AB037}" destId="{5FC08DAD-68FD-4B1A-BFFF-7A8D430EDC78}" srcOrd="0" destOrd="0" presId="urn:microsoft.com/office/officeart/2005/8/layout/default"/>
    <dgm:cxn modelId="{F8D564B5-E359-4ED7-8E83-7479798D73A0}" srcId="{DB38277C-0162-4751-B526-83D9E0A170B4}" destId="{909835BE-B377-49B1-B437-0E2612F383A7}" srcOrd="2" destOrd="0" parTransId="{18C6BBCA-CC68-4B00-8DC0-6EA2380BF5C3}" sibTransId="{A5FF8FFE-58AF-47B2-BFE3-2523EA34451F}"/>
    <dgm:cxn modelId="{53C750C5-9A39-47BA-8204-DD741BCC6BA6}" type="presOf" srcId="{010D645F-F10F-402C-9DB2-BAD5E83A445B}" destId="{FECA8D37-D8F0-4D27-89AC-8085FB3B1737}" srcOrd="0" destOrd="1" presId="urn:microsoft.com/office/officeart/2005/8/layout/default"/>
    <dgm:cxn modelId="{A16444CD-6CE8-422F-887B-EF26764D46DE}" type="presOf" srcId="{276B8A98-0FF1-43A9-A6F7-5CFE587D3A11}" destId="{FECA8D37-D8F0-4D27-89AC-8085FB3B1737}" srcOrd="0" destOrd="0" presId="urn:microsoft.com/office/officeart/2005/8/layout/default"/>
    <dgm:cxn modelId="{8E9C41D4-FEF3-46C8-92EF-B6B2D4B2DBA4}" type="presOf" srcId="{909835BE-B377-49B1-B437-0E2612F383A7}" destId="{D2E90B1A-391F-4B18-B755-3C2ED962E804}" srcOrd="0" destOrd="0" presId="urn:microsoft.com/office/officeart/2005/8/layout/default"/>
    <dgm:cxn modelId="{DCFC4EDF-CFA6-4E58-BC28-B14653D79C4A}" srcId="{DB38277C-0162-4751-B526-83D9E0A170B4}" destId="{04E15DCA-5DFD-45A4-A303-2AEBAE4AB037}" srcOrd="0" destOrd="0" parTransId="{37A3FCD9-AB4C-434D-B8BD-8903604BBB14}" sibTransId="{A1A6287C-ACC9-4CE3-AFBE-F673A1AE8701}"/>
    <dgm:cxn modelId="{5DA37CE4-52F4-4E9D-9FE2-1517F6E6CB4F}" srcId="{276B8A98-0FF1-43A9-A6F7-5CFE587D3A11}" destId="{010D645F-F10F-402C-9DB2-BAD5E83A445B}" srcOrd="0" destOrd="0" parTransId="{87E60BB2-F7D7-473D-9544-BA947CA46B00}" sibTransId="{30B5B9EF-2AE1-4802-BD10-F68DEB7B1562}"/>
    <dgm:cxn modelId="{EB11CCEE-2372-46E7-91C5-11C3600B25AD}" srcId="{DB38277C-0162-4751-B526-83D9E0A170B4}" destId="{FBE2029E-BACD-4584-A962-D092726F07BE}" srcOrd="1" destOrd="0" parTransId="{C0126EA3-A072-4567-9FB0-30EF2067F456}" sibTransId="{DC5E29BD-59C6-4680-BA03-01B31E334336}"/>
    <dgm:cxn modelId="{61EFF0E0-4BC1-441E-8AE8-BB0692BA37EA}" type="presParOf" srcId="{22B70699-3457-4E5D-891E-E1905554267C}" destId="{5FC08DAD-68FD-4B1A-BFFF-7A8D430EDC78}" srcOrd="0" destOrd="0" presId="urn:microsoft.com/office/officeart/2005/8/layout/default"/>
    <dgm:cxn modelId="{3AFED76A-99D4-460E-8A53-2022DE97212D}" type="presParOf" srcId="{22B70699-3457-4E5D-891E-E1905554267C}" destId="{F8DF9EA9-7CE1-4EFC-92AB-12DE3EEE8A1C}" srcOrd="1" destOrd="0" presId="urn:microsoft.com/office/officeart/2005/8/layout/default"/>
    <dgm:cxn modelId="{C8636604-A350-4F04-8AA3-0268B0557137}" type="presParOf" srcId="{22B70699-3457-4E5D-891E-E1905554267C}" destId="{8C70AAF4-D7F3-4775-9479-B8F329AF3012}" srcOrd="2" destOrd="0" presId="urn:microsoft.com/office/officeart/2005/8/layout/default"/>
    <dgm:cxn modelId="{315FDBAE-4D78-49E3-A73C-D120DF0B15FB}" type="presParOf" srcId="{22B70699-3457-4E5D-891E-E1905554267C}" destId="{2EE152CB-48B4-40A5-AD56-E551D80FD8CB}" srcOrd="3" destOrd="0" presId="urn:microsoft.com/office/officeart/2005/8/layout/default"/>
    <dgm:cxn modelId="{DC6AD5D3-2F4E-48F0-A6B1-836F11825D2A}" type="presParOf" srcId="{22B70699-3457-4E5D-891E-E1905554267C}" destId="{D2E90B1A-391F-4B18-B755-3C2ED962E804}" srcOrd="4" destOrd="0" presId="urn:microsoft.com/office/officeart/2005/8/layout/default"/>
    <dgm:cxn modelId="{7DC4FC87-ED25-4FDE-B968-ED64191D581A}" type="presParOf" srcId="{22B70699-3457-4E5D-891E-E1905554267C}" destId="{DA90BE07-B882-4747-9012-C868C0A1DC10}" srcOrd="5" destOrd="0" presId="urn:microsoft.com/office/officeart/2005/8/layout/default"/>
    <dgm:cxn modelId="{E807A7CA-D50D-4D79-BE36-3129B1995165}" type="presParOf" srcId="{22B70699-3457-4E5D-891E-E1905554267C}" destId="{31B36304-4211-4DA1-808F-590DA87B18BC}" srcOrd="6" destOrd="0" presId="urn:microsoft.com/office/officeart/2005/8/layout/default"/>
    <dgm:cxn modelId="{8AD8143E-D9BE-4356-93AC-63B0325544B7}" type="presParOf" srcId="{22B70699-3457-4E5D-891E-E1905554267C}" destId="{B6BA50DB-990B-49FF-A52B-18A6963167B1}" srcOrd="7" destOrd="0" presId="urn:microsoft.com/office/officeart/2005/8/layout/default"/>
    <dgm:cxn modelId="{8A2A48DF-A041-4F66-A1D6-20A26133BE4D}" type="presParOf" srcId="{22B70699-3457-4E5D-891E-E1905554267C}" destId="{FECA8D37-D8F0-4D27-89AC-8085FB3B173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E3A3DF-D667-4564-B167-B1DEA72A0AFF}"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16CE9008-EC16-4FF5-9969-BC5175AA7FF7}">
      <dgm:prSet/>
      <dgm:spPr/>
      <dgm:t>
        <a:bodyPr/>
        <a:lstStyle/>
        <a:p>
          <a:r>
            <a:rPr lang="en-US" b="1" i="1"/>
            <a:t>Normal Retirement Date </a:t>
          </a:r>
          <a:r>
            <a:rPr lang="en-US"/>
            <a:t>is the July first coincident with or immediately following your 65th birthday. </a:t>
          </a:r>
        </a:p>
      </dgm:t>
    </dgm:pt>
    <dgm:pt modelId="{9C09C215-BA00-46BF-9E41-940650525665}" type="parTrans" cxnId="{35E8D7A1-911A-4EC9-9F6E-64AA114E46FD}">
      <dgm:prSet/>
      <dgm:spPr/>
      <dgm:t>
        <a:bodyPr/>
        <a:lstStyle/>
        <a:p>
          <a:endParaRPr lang="en-US"/>
        </a:p>
      </dgm:t>
    </dgm:pt>
    <dgm:pt modelId="{C286F492-0CAD-458B-88FD-098AF2828FCB}" type="sibTrans" cxnId="{35E8D7A1-911A-4EC9-9F6E-64AA114E46FD}">
      <dgm:prSet/>
      <dgm:spPr/>
      <dgm:t>
        <a:bodyPr/>
        <a:lstStyle/>
        <a:p>
          <a:endParaRPr lang="en-US"/>
        </a:p>
      </dgm:t>
    </dgm:pt>
    <dgm:pt modelId="{A74CA241-234C-45BE-BDE6-FBF019CA9E60}">
      <dgm:prSet/>
      <dgm:spPr/>
      <dgm:t>
        <a:bodyPr/>
        <a:lstStyle/>
        <a:p>
          <a:r>
            <a:rPr lang="en-US" b="1" i="1"/>
            <a:t>Earliest Unreduced Retirement Date </a:t>
          </a:r>
          <a:r>
            <a:rPr lang="en-US"/>
            <a:t>is the first of the month coincident with or next following your 65th birthday. </a:t>
          </a:r>
        </a:p>
      </dgm:t>
    </dgm:pt>
    <dgm:pt modelId="{C1820BC1-2088-40AC-BC91-9F578BEF6C13}" type="parTrans" cxnId="{05D6F0CB-27A6-48A9-9D25-2D97E9BF4C0E}">
      <dgm:prSet/>
      <dgm:spPr/>
      <dgm:t>
        <a:bodyPr/>
        <a:lstStyle/>
        <a:p>
          <a:endParaRPr lang="en-US"/>
        </a:p>
      </dgm:t>
    </dgm:pt>
    <dgm:pt modelId="{E77413F8-4E2B-4D6F-93DB-40E2D126DDD2}" type="sibTrans" cxnId="{05D6F0CB-27A6-48A9-9D25-2D97E9BF4C0E}">
      <dgm:prSet/>
      <dgm:spPr/>
      <dgm:t>
        <a:bodyPr/>
        <a:lstStyle/>
        <a:p>
          <a:endParaRPr lang="en-US"/>
        </a:p>
      </dgm:t>
    </dgm:pt>
    <dgm:pt modelId="{C8139263-0DFC-458B-84E5-B033D5134A4C}" type="pres">
      <dgm:prSet presAssocID="{55E3A3DF-D667-4564-B167-B1DEA72A0AFF}" presName="hierChild1" presStyleCnt="0">
        <dgm:presLayoutVars>
          <dgm:chPref val="1"/>
          <dgm:dir/>
          <dgm:animOne val="branch"/>
          <dgm:animLvl val="lvl"/>
          <dgm:resizeHandles/>
        </dgm:presLayoutVars>
      </dgm:prSet>
      <dgm:spPr/>
    </dgm:pt>
    <dgm:pt modelId="{14E5BE7B-6598-4947-BFB8-1C70BE428D0E}" type="pres">
      <dgm:prSet presAssocID="{16CE9008-EC16-4FF5-9969-BC5175AA7FF7}" presName="hierRoot1" presStyleCnt="0"/>
      <dgm:spPr/>
    </dgm:pt>
    <dgm:pt modelId="{9DF0FF99-1FC2-438A-AC19-6DD4AC76C752}" type="pres">
      <dgm:prSet presAssocID="{16CE9008-EC16-4FF5-9969-BC5175AA7FF7}" presName="composite" presStyleCnt="0"/>
      <dgm:spPr/>
    </dgm:pt>
    <dgm:pt modelId="{1E007B4C-B4CB-45BE-B43F-BE1C6F29CDA5}" type="pres">
      <dgm:prSet presAssocID="{16CE9008-EC16-4FF5-9969-BC5175AA7FF7}" presName="background" presStyleLbl="node0" presStyleIdx="0" presStyleCnt="2"/>
      <dgm:spPr/>
    </dgm:pt>
    <dgm:pt modelId="{55D93838-E06E-4DB3-960B-0ED2556B67EB}" type="pres">
      <dgm:prSet presAssocID="{16CE9008-EC16-4FF5-9969-BC5175AA7FF7}" presName="text" presStyleLbl="fgAcc0" presStyleIdx="0" presStyleCnt="2">
        <dgm:presLayoutVars>
          <dgm:chPref val="3"/>
        </dgm:presLayoutVars>
      </dgm:prSet>
      <dgm:spPr/>
    </dgm:pt>
    <dgm:pt modelId="{22C9F430-AC1B-4EC6-9CA7-EB828D16D57C}" type="pres">
      <dgm:prSet presAssocID="{16CE9008-EC16-4FF5-9969-BC5175AA7FF7}" presName="hierChild2" presStyleCnt="0"/>
      <dgm:spPr/>
    </dgm:pt>
    <dgm:pt modelId="{F78A2409-1E30-4916-BBA9-309B4BD81E1A}" type="pres">
      <dgm:prSet presAssocID="{A74CA241-234C-45BE-BDE6-FBF019CA9E60}" presName="hierRoot1" presStyleCnt="0"/>
      <dgm:spPr/>
    </dgm:pt>
    <dgm:pt modelId="{DB81B2B2-4229-4708-A355-84AF9F2360FF}" type="pres">
      <dgm:prSet presAssocID="{A74CA241-234C-45BE-BDE6-FBF019CA9E60}" presName="composite" presStyleCnt="0"/>
      <dgm:spPr/>
    </dgm:pt>
    <dgm:pt modelId="{AB615F53-1FA7-4A94-8AEE-55A525187D49}" type="pres">
      <dgm:prSet presAssocID="{A74CA241-234C-45BE-BDE6-FBF019CA9E60}" presName="background" presStyleLbl="node0" presStyleIdx="1" presStyleCnt="2"/>
      <dgm:spPr/>
    </dgm:pt>
    <dgm:pt modelId="{5D662402-3E2B-4284-801B-EBF0353D3604}" type="pres">
      <dgm:prSet presAssocID="{A74CA241-234C-45BE-BDE6-FBF019CA9E60}" presName="text" presStyleLbl="fgAcc0" presStyleIdx="1" presStyleCnt="2">
        <dgm:presLayoutVars>
          <dgm:chPref val="3"/>
        </dgm:presLayoutVars>
      </dgm:prSet>
      <dgm:spPr/>
    </dgm:pt>
    <dgm:pt modelId="{ED7E5E28-CB24-4B63-B51F-B5BC09ED2953}" type="pres">
      <dgm:prSet presAssocID="{A74CA241-234C-45BE-BDE6-FBF019CA9E60}" presName="hierChild2" presStyleCnt="0"/>
      <dgm:spPr/>
    </dgm:pt>
  </dgm:ptLst>
  <dgm:cxnLst>
    <dgm:cxn modelId="{CFE9BE5D-BCF4-4CB6-B8BB-79401F8DCBCE}" type="presOf" srcId="{16CE9008-EC16-4FF5-9969-BC5175AA7FF7}" destId="{55D93838-E06E-4DB3-960B-0ED2556B67EB}" srcOrd="0" destOrd="0" presId="urn:microsoft.com/office/officeart/2005/8/layout/hierarchy1"/>
    <dgm:cxn modelId="{3FB4FA8C-D5ED-4DAF-9D81-153BD2D2DC7F}" type="presOf" srcId="{55E3A3DF-D667-4564-B167-B1DEA72A0AFF}" destId="{C8139263-0DFC-458B-84E5-B033D5134A4C}" srcOrd="0" destOrd="0" presId="urn:microsoft.com/office/officeart/2005/8/layout/hierarchy1"/>
    <dgm:cxn modelId="{35E8D7A1-911A-4EC9-9F6E-64AA114E46FD}" srcId="{55E3A3DF-D667-4564-B167-B1DEA72A0AFF}" destId="{16CE9008-EC16-4FF5-9969-BC5175AA7FF7}" srcOrd="0" destOrd="0" parTransId="{9C09C215-BA00-46BF-9E41-940650525665}" sibTransId="{C286F492-0CAD-458B-88FD-098AF2828FCB}"/>
    <dgm:cxn modelId="{CEDA76BA-0617-48F3-BE7F-7E17886BD377}" type="presOf" srcId="{A74CA241-234C-45BE-BDE6-FBF019CA9E60}" destId="{5D662402-3E2B-4284-801B-EBF0353D3604}" srcOrd="0" destOrd="0" presId="urn:microsoft.com/office/officeart/2005/8/layout/hierarchy1"/>
    <dgm:cxn modelId="{05D6F0CB-27A6-48A9-9D25-2D97E9BF4C0E}" srcId="{55E3A3DF-D667-4564-B167-B1DEA72A0AFF}" destId="{A74CA241-234C-45BE-BDE6-FBF019CA9E60}" srcOrd="1" destOrd="0" parTransId="{C1820BC1-2088-40AC-BC91-9F578BEF6C13}" sibTransId="{E77413F8-4E2B-4D6F-93DB-40E2D126DDD2}"/>
    <dgm:cxn modelId="{EFDA73F0-E7AC-46A1-94CE-8F47769AF240}" type="presParOf" srcId="{C8139263-0DFC-458B-84E5-B033D5134A4C}" destId="{14E5BE7B-6598-4947-BFB8-1C70BE428D0E}" srcOrd="0" destOrd="0" presId="urn:microsoft.com/office/officeart/2005/8/layout/hierarchy1"/>
    <dgm:cxn modelId="{35BAD795-0C07-4BE4-A07C-97C09A66BCA1}" type="presParOf" srcId="{14E5BE7B-6598-4947-BFB8-1C70BE428D0E}" destId="{9DF0FF99-1FC2-438A-AC19-6DD4AC76C752}" srcOrd="0" destOrd="0" presId="urn:microsoft.com/office/officeart/2005/8/layout/hierarchy1"/>
    <dgm:cxn modelId="{155DFDE6-F810-4033-88AF-24EC961E0688}" type="presParOf" srcId="{9DF0FF99-1FC2-438A-AC19-6DD4AC76C752}" destId="{1E007B4C-B4CB-45BE-B43F-BE1C6F29CDA5}" srcOrd="0" destOrd="0" presId="urn:microsoft.com/office/officeart/2005/8/layout/hierarchy1"/>
    <dgm:cxn modelId="{FB612023-7859-4605-A03B-414E7163DA4B}" type="presParOf" srcId="{9DF0FF99-1FC2-438A-AC19-6DD4AC76C752}" destId="{55D93838-E06E-4DB3-960B-0ED2556B67EB}" srcOrd="1" destOrd="0" presId="urn:microsoft.com/office/officeart/2005/8/layout/hierarchy1"/>
    <dgm:cxn modelId="{0F6AFD04-B525-43AB-A5A2-D2E0045725AE}" type="presParOf" srcId="{14E5BE7B-6598-4947-BFB8-1C70BE428D0E}" destId="{22C9F430-AC1B-4EC6-9CA7-EB828D16D57C}" srcOrd="1" destOrd="0" presId="urn:microsoft.com/office/officeart/2005/8/layout/hierarchy1"/>
    <dgm:cxn modelId="{201E73AB-CD0A-4340-9A8C-6FCE4B0136FF}" type="presParOf" srcId="{C8139263-0DFC-458B-84E5-B033D5134A4C}" destId="{F78A2409-1E30-4916-BBA9-309B4BD81E1A}" srcOrd="1" destOrd="0" presId="urn:microsoft.com/office/officeart/2005/8/layout/hierarchy1"/>
    <dgm:cxn modelId="{CBC4465A-0F2C-467C-9964-1D472ED01BAD}" type="presParOf" srcId="{F78A2409-1E30-4916-BBA9-309B4BD81E1A}" destId="{DB81B2B2-4229-4708-A355-84AF9F2360FF}" srcOrd="0" destOrd="0" presId="urn:microsoft.com/office/officeart/2005/8/layout/hierarchy1"/>
    <dgm:cxn modelId="{0B703CE8-B986-41E1-AA5C-D070421F3BCD}" type="presParOf" srcId="{DB81B2B2-4229-4708-A355-84AF9F2360FF}" destId="{AB615F53-1FA7-4A94-8AEE-55A525187D49}" srcOrd="0" destOrd="0" presId="urn:microsoft.com/office/officeart/2005/8/layout/hierarchy1"/>
    <dgm:cxn modelId="{9A98285A-2B31-4845-B091-10C9C6545434}" type="presParOf" srcId="{DB81B2B2-4229-4708-A355-84AF9F2360FF}" destId="{5D662402-3E2B-4284-801B-EBF0353D3604}" srcOrd="1" destOrd="0" presId="urn:microsoft.com/office/officeart/2005/8/layout/hierarchy1"/>
    <dgm:cxn modelId="{68F19AB1-FBC5-4DA4-97C8-49588FC2E745}" type="presParOf" srcId="{F78A2409-1E30-4916-BBA9-309B4BD81E1A}" destId="{ED7E5E28-CB24-4B63-B51F-B5BC09ED29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DF51F3-68B8-4B72-859F-E62AC32DA85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4628CF88-C082-42A9-A289-23E0ACE9489D}">
      <dgm:prSet/>
      <dgm:spPr/>
      <dgm:t>
        <a:bodyPr/>
        <a:lstStyle/>
        <a:p>
          <a:r>
            <a:rPr lang="en-US"/>
            <a:t>The </a:t>
          </a:r>
          <a:r>
            <a:rPr lang="en-US" i="1"/>
            <a:t>Income Tax Act </a:t>
          </a:r>
          <a:r>
            <a:rPr lang="en-US"/>
            <a:t>limits the amount of pension benefit you may earn under the </a:t>
          </a:r>
          <a:r>
            <a:rPr lang="en-US" b="1"/>
            <a:t>minimum guaranteed </a:t>
          </a:r>
          <a:r>
            <a:rPr lang="en-US"/>
            <a:t>provision of the Plan </a:t>
          </a:r>
        </a:p>
      </dgm:t>
    </dgm:pt>
    <dgm:pt modelId="{DD8611A5-BA6D-4EFF-8764-74488DA2860D}" type="parTrans" cxnId="{A4B0C848-52FD-46FF-92E9-328315F46CC3}">
      <dgm:prSet/>
      <dgm:spPr/>
      <dgm:t>
        <a:bodyPr/>
        <a:lstStyle/>
        <a:p>
          <a:endParaRPr lang="en-US"/>
        </a:p>
      </dgm:t>
    </dgm:pt>
    <dgm:pt modelId="{D2881346-ABB1-444F-8CF8-199187F3A3BE}" type="sibTrans" cxnId="{A4B0C848-52FD-46FF-92E9-328315F46CC3}">
      <dgm:prSet/>
      <dgm:spPr/>
      <dgm:t>
        <a:bodyPr/>
        <a:lstStyle/>
        <a:p>
          <a:endParaRPr lang="en-US"/>
        </a:p>
      </dgm:t>
    </dgm:pt>
    <dgm:pt modelId="{66BCC3B0-2897-4725-AA39-ADF1199F1FFE}">
      <dgm:prSet/>
      <dgm:spPr/>
      <dgm:t>
        <a:bodyPr/>
        <a:lstStyle/>
        <a:p>
          <a:r>
            <a:rPr lang="en-US"/>
            <a:t>The Canada Revenue Agency maximum annual defined benefit limit (available at cra.gc.ca) multiplied by your credited service and </a:t>
          </a:r>
        </a:p>
      </dgm:t>
    </dgm:pt>
    <dgm:pt modelId="{ADC5AAE6-6E49-4F4C-B167-713CB9D16E0B}" type="parTrans" cxnId="{3D34BCB7-B4D4-4A8C-B2FC-C69835F685C8}">
      <dgm:prSet/>
      <dgm:spPr/>
      <dgm:t>
        <a:bodyPr/>
        <a:lstStyle/>
        <a:p>
          <a:endParaRPr lang="en-US"/>
        </a:p>
      </dgm:t>
    </dgm:pt>
    <dgm:pt modelId="{537227A6-DBD3-40C4-A9FD-13A6CC7F76A0}" type="sibTrans" cxnId="{3D34BCB7-B4D4-4A8C-B2FC-C69835F685C8}">
      <dgm:prSet/>
      <dgm:spPr/>
      <dgm:t>
        <a:bodyPr/>
        <a:lstStyle/>
        <a:p>
          <a:endParaRPr lang="en-US"/>
        </a:p>
      </dgm:t>
    </dgm:pt>
    <dgm:pt modelId="{9F6A17FB-2F22-4D5F-8067-5AB5CDDBB773}">
      <dgm:prSet/>
      <dgm:spPr/>
      <dgm:t>
        <a:bodyPr/>
        <a:lstStyle/>
        <a:p>
          <a:r>
            <a:rPr lang="en-US"/>
            <a:t>2% of the average of your three highest years’ earnings with the University, which may be subject to a reduction depending on your age, and continuous service </a:t>
          </a:r>
        </a:p>
      </dgm:t>
    </dgm:pt>
    <dgm:pt modelId="{02080607-9EC2-46F0-8456-A7D7E326DE4E}" type="parTrans" cxnId="{6045FA76-8AD5-4143-851A-565731155DD2}">
      <dgm:prSet/>
      <dgm:spPr/>
      <dgm:t>
        <a:bodyPr/>
        <a:lstStyle/>
        <a:p>
          <a:endParaRPr lang="en-US"/>
        </a:p>
      </dgm:t>
    </dgm:pt>
    <dgm:pt modelId="{B52FC8B9-37B2-4814-A5CA-473E3896070D}" type="sibTrans" cxnId="{6045FA76-8AD5-4143-851A-565731155DD2}">
      <dgm:prSet/>
      <dgm:spPr/>
      <dgm:t>
        <a:bodyPr/>
        <a:lstStyle/>
        <a:p>
          <a:endParaRPr lang="en-US"/>
        </a:p>
      </dgm:t>
    </dgm:pt>
    <dgm:pt modelId="{9B60FA09-BD6A-42FA-88D1-024AABF1451E}" type="pres">
      <dgm:prSet presAssocID="{58DF51F3-68B8-4B72-859F-E62AC32DA85C}" presName="linear" presStyleCnt="0">
        <dgm:presLayoutVars>
          <dgm:animLvl val="lvl"/>
          <dgm:resizeHandles val="exact"/>
        </dgm:presLayoutVars>
      </dgm:prSet>
      <dgm:spPr/>
    </dgm:pt>
    <dgm:pt modelId="{E2F00DBE-A9C5-4248-BD3E-02EF210626CC}" type="pres">
      <dgm:prSet presAssocID="{4628CF88-C082-42A9-A289-23E0ACE9489D}" presName="parentText" presStyleLbl="node1" presStyleIdx="0" presStyleCnt="3">
        <dgm:presLayoutVars>
          <dgm:chMax val="0"/>
          <dgm:bulletEnabled val="1"/>
        </dgm:presLayoutVars>
      </dgm:prSet>
      <dgm:spPr/>
    </dgm:pt>
    <dgm:pt modelId="{6314F4F5-A980-46EA-B8AB-E176939A5160}" type="pres">
      <dgm:prSet presAssocID="{D2881346-ABB1-444F-8CF8-199187F3A3BE}" presName="spacer" presStyleCnt="0"/>
      <dgm:spPr/>
    </dgm:pt>
    <dgm:pt modelId="{D70F47D8-2398-4699-B4FC-341DC1BDE545}" type="pres">
      <dgm:prSet presAssocID="{66BCC3B0-2897-4725-AA39-ADF1199F1FFE}" presName="parentText" presStyleLbl="node1" presStyleIdx="1" presStyleCnt="3">
        <dgm:presLayoutVars>
          <dgm:chMax val="0"/>
          <dgm:bulletEnabled val="1"/>
        </dgm:presLayoutVars>
      </dgm:prSet>
      <dgm:spPr/>
    </dgm:pt>
    <dgm:pt modelId="{94D3C389-A83F-443B-B9FF-2A30AA1924A9}" type="pres">
      <dgm:prSet presAssocID="{537227A6-DBD3-40C4-A9FD-13A6CC7F76A0}" presName="spacer" presStyleCnt="0"/>
      <dgm:spPr/>
    </dgm:pt>
    <dgm:pt modelId="{FEA29E66-5419-4777-B3B6-EB46E76453F7}" type="pres">
      <dgm:prSet presAssocID="{9F6A17FB-2F22-4D5F-8067-5AB5CDDBB773}" presName="parentText" presStyleLbl="node1" presStyleIdx="2" presStyleCnt="3">
        <dgm:presLayoutVars>
          <dgm:chMax val="0"/>
          <dgm:bulletEnabled val="1"/>
        </dgm:presLayoutVars>
      </dgm:prSet>
      <dgm:spPr/>
    </dgm:pt>
  </dgm:ptLst>
  <dgm:cxnLst>
    <dgm:cxn modelId="{FF8ACF28-6FE3-4936-BDCF-A89386F23948}" type="presOf" srcId="{9F6A17FB-2F22-4D5F-8067-5AB5CDDBB773}" destId="{FEA29E66-5419-4777-B3B6-EB46E76453F7}" srcOrd="0" destOrd="0" presId="urn:microsoft.com/office/officeart/2005/8/layout/vList2"/>
    <dgm:cxn modelId="{558A575F-2FF0-4165-97FA-90828499403F}" type="presOf" srcId="{66BCC3B0-2897-4725-AA39-ADF1199F1FFE}" destId="{D70F47D8-2398-4699-B4FC-341DC1BDE545}" srcOrd="0" destOrd="0" presId="urn:microsoft.com/office/officeart/2005/8/layout/vList2"/>
    <dgm:cxn modelId="{A4B0C848-52FD-46FF-92E9-328315F46CC3}" srcId="{58DF51F3-68B8-4B72-859F-E62AC32DA85C}" destId="{4628CF88-C082-42A9-A289-23E0ACE9489D}" srcOrd="0" destOrd="0" parTransId="{DD8611A5-BA6D-4EFF-8764-74488DA2860D}" sibTransId="{D2881346-ABB1-444F-8CF8-199187F3A3BE}"/>
    <dgm:cxn modelId="{6045FA76-8AD5-4143-851A-565731155DD2}" srcId="{58DF51F3-68B8-4B72-859F-E62AC32DA85C}" destId="{9F6A17FB-2F22-4D5F-8067-5AB5CDDBB773}" srcOrd="2" destOrd="0" parTransId="{02080607-9EC2-46F0-8456-A7D7E326DE4E}" sibTransId="{B52FC8B9-37B2-4814-A5CA-473E3896070D}"/>
    <dgm:cxn modelId="{02DC0E79-C4CD-4A2B-9DB3-79F7D23C6A22}" type="presOf" srcId="{4628CF88-C082-42A9-A289-23E0ACE9489D}" destId="{E2F00DBE-A9C5-4248-BD3E-02EF210626CC}" srcOrd="0" destOrd="0" presId="urn:microsoft.com/office/officeart/2005/8/layout/vList2"/>
    <dgm:cxn modelId="{3D34BCB7-B4D4-4A8C-B2FC-C69835F685C8}" srcId="{58DF51F3-68B8-4B72-859F-E62AC32DA85C}" destId="{66BCC3B0-2897-4725-AA39-ADF1199F1FFE}" srcOrd="1" destOrd="0" parTransId="{ADC5AAE6-6E49-4F4C-B167-713CB9D16E0B}" sibTransId="{537227A6-DBD3-40C4-A9FD-13A6CC7F76A0}"/>
    <dgm:cxn modelId="{0C535FCD-86CC-4399-934A-3520275D65BB}" type="presOf" srcId="{58DF51F3-68B8-4B72-859F-E62AC32DA85C}" destId="{9B60FA09-BD6A-42FA-88D1-024AABF1451E}" srcOrd="0" destOrd="0" presId="urn:microsoft.com/office/officeart/2005/8/layout/vList2"/>
    <dgm:cxn modelId="{0C389C3C-8492-4303-8F21-EF1C2CBE9251}" type="presParOf" srcId="{9B60FA09-BD6A-42FA-88D1-024AABF1451E}" destId="{E2F00DBE-A9C5-4248-BD3E-02EF210626CC}" srcOrd="0" destOrd="0" presId="urn:microsoft.com/office/officeart/2005/8/layout/vList2"/>
    <dgm:cxn modelId="{691DFF2C-539E-4854-838D-60B5A041E869}" type="presParOf" srcId="{9B60FA09-BD6A-42FA-88D1-024AABF1451E}" destId="{6314F4F5-A980-46EA-B8AB-E176939A5160}" srcOrd="1" destOrd="0" presId="urn:microsoft.com/office/officeart/2005/8/layout/vList2"/>
    <dgm:cxn modelId="{4D58D139-B2A3-4D28-96B4-3CB007102C02}" type="presParOf" srcId="{9B60FA09-BD6A-42FA-88D1-024AABF1451E}" destId="{D70F47D8-2398-4699-B4FC-341DC1BDE545}" srcOrd="2" destOrd="0" presId="urn:microsoft.com/office/officeart/2005/8/layout/vList2"/>
    <dgm:cxn modelId="{231BFB3B-F314-48FD-859F-DC336A8AFBC9}" type="presParOf" srcId="{9B60FA09-BD6A-42FA-88D1-024AABF1451E}" destId="{94D3C389-A83F-443B-B9FF-2A30AA1924A9}" srcOrd="3" destOrd="0" presId="urn:microsoft.com/office/officeart/2005/8/layout/vList2"/>
    <dgm:cxn modelId="{DCB327A3-B59F-46CB-BBD3-73339793831A}" type="presParOf" srcId="{9B60FA09-BD6A-42FA-88D1-024AABF1451E}" destId="{FEA29E66-5419-4777-B3B6-EB46E76453F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ABE378-258C-4AD2-9BD0-53AE7BC19789}"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32560F3A-983D-40C8-9447-69DE8594F72A}">
      <dgm:prSet/>
      <dgm:spPr/>
      <dgm:t>
        <a:bodyPr/>
        <a:lstStyle/>
        <a:p>
          <a:r>
            <a:rPr lang="en-US"/>
            <a:t>the pension provided by your Money Purchase Component Account pension may exceed the </a:t>
          </a:r>
          <a:r>
            <a:rPr lang="en-US" i="1"/>
            <a:t>Income Tax Act </a:t>
          </a:r>
          <a:r>
            <a:rPr lang="en-US"/>
            <a:t>limits. </a:t>
          </a:r>
        </a:p>
      </dgm:t>
    </dgm:pt>
    <dgm:pt modelId="{4F539F4D-258B-44C9-86A6-5FBA824BF275}" type="parTrans" cxnId="{DD6EAA8B-F138-46E8-B678-8B92F61727B9}">
      <dgm:prSet/>
      <dgm:spPr/>
      <dgm:t>
        <a:bodyPr/>
        <a:lstStyle/>
        <a:p>
          <a:endParaRPr lang="en-US"/>
        </a:p>
      </dgm:t>
    </dgm:pt>
    <dgm:pt modelId="{1AF0FA66-F784-437E-87FC-0C4B9F05083E}" type="sibTrans" cxnId="{DD6EAA8B-F138-46E8-B678-8B92F61727B9}">
      <dgm:prSet/>
      <dgm:spPr/>
      <dgm:t>
        <a:bodyPr/>
        <a:lstStyle/>
        <a:p>
          <a:endParaRPr lang="en-US"/>
        </a:p>
      </dgm:t>
    </dgm:pt>
    <dgm:pt modelId="{E2EC2EFF-6D62-4349-BABC-B5E73DFE3AD6}">
      <dgm:prSet/>
      <dgm:spPr/>
      <dgm:t>
        <a:bodyPr/>
        <a:lstStyle/>
        <a:p>
          <a:r>
            <a:rPr lang="en-US"/>
            <a:t>if you have made any additional voluntary contributions, the amount of additional pension these contributions would purchase would not be included in this maximum.</a:t>
          </a:r>
        </a:p>
      </dgm:t>
    </dgm:pt>
    <dgm:pt modelId="{BED04ED2-11CC-493A-8C23-93EFFAFC6D6D}" type="parTrans" cxnId="{33A062E5-2B3B-428D-A136-E58BF2420601}">
      <dgm:prSet/>
      <dgm:spPr/>
      <dgm:t>
        <a:bodyPr/>
        <a:lstStyle/>
        <a:p>
          <a:endParaRPr lang="en-US"/>
        </a:p>
      </dgm:t>
    </dgm:pt>
    <dgm:pt modelId="{887F5601-CE28-470C-B349-EE9CFC6FEFA6}" type="sibTrans" cxnId="{33A062E5-2B3B-428D-A136-E58BF2420601}">
      <dgm:prSet/>
      <dgm:spPr/>
      <dgm:t>
        <a:bodyPr/>
        <a:lstStyle/>
        <a:p>
          <a:endParaRPr lang="en-US"/>
        </a:p>
      </dgm:t>
    </dgm:pt>
    <dgm:pt modelId="{9ABB283A-81F5-40A0-95BE-2572E49B4535}">
      <dgm:prSet/>
      <dgm:spPr/>
      <dgm:t>
        <a:bodyPr/>
        <a:lstStyle/>
        <a:p>
          <a:r>
            <a:rPr lang="en-US"/>
            <a:t>if you purchased additional service as a result of transferring an amount from another registered pension plan, this amount would be included in the calculation of the </a:t>
          </a:r>
          <a:r>
            <a:rPr lang="en-US" i="1"/>
            <a:t>Income Tax Act </a:t>
          </a:r>
          <a:r>
            <a:rPr lang="en-US"/>
            <a:t>maximum. </a:t>
          </a:r>
        </a:p>
      </dgm:t>
    </dgm:pt>
    <dgm:pt modelId="{0DB90BA7-0A25-405C-8927-91B7C684DA55}" type="parTrans" cxnId="{4139D1D1-41DF-4EED-A5B9-5664E74D464B}">
      <dgm:prSet/>
      <dgm:spPr/>
      <dgm:t>
        <a:bodyPr/>
        <a:lstStyle/>
        <a:p>
          <a:endParaRPr lang="en-US"/>
        </a:p>
      </dgm:t>
    </dgm:pt>
    <dgm:pt modelId="{53A61933-3192-4B75-9DC3-BE46A855831D}" type="sibTrans" cxnId="{4139D1D1-41DF-4EED-A5B9-5664E74D464B}">
      <dgm:prSet/>
      <dgm:spPr/>
      <dgm:t>
        <a:bodyPr/>
        <a:lstStyle/>
        <a:p>
          <a:endParaRPr lang="en-US"/>
        </a:p>
      </dgm:t>
    </dgm:pt>
    <dgm:pt modelId="{072A2FF9-1E99-402A-A68E-73C542206831}" type="pres">
      <dgm:prSet presAssocID="{A1ABE378-258C-4AD2-9BD0-53AE7BC19789}" presName="linear" presStyleCnt="0">
        <dgm:presLayoutVars>
          <dgm:animLvl val="lvl"/>
          <dgm:resizeHandles val="exact"/>
        </dgm:presLayoutVars>
      </dgm:prSet>
      <dgm:spPr/>
    </dgm:pt>
    <dgm:pt modelId="{C4F42432-66BE-436F-ABC2-EB6AE30D6CE9}" type="pres">
      <dgm:prSet presAssocID="{32560F3A-983D-40C8-9447-69DE8594F72A}" presName="parentText" presStyleLbl="node1" presStyleIdx="0" presStyleCnt="3">
        <dgm:presLayoutVars>
          <dgm:chMax val="0"/>
          <dgm:bulletEnabled val="1"/>
        </dgm:presLayoutVars>
      </dgm:prSet>
      <dgm:spPr/>
    </dgm:pt>
    <dgm:pt modelId="{F535E58D-9A58-49B4-8E59-F4D9A3B0F175}" type="pres">
      <dgm:prSet presAssocID="{1AF0FA66-F784-437E-87FC-0C4B9F05083E}" presName="spacer" presStyleCnt="0"/>
      <dgm:spPr/>
    </dgm:pt>
    <dgm:pt modelId="{DCAB1E7A-FB2E-467D-89DD-83582367E7FA}" type="pres">
      <dgm:prSet presAssocID="{E2EC2EFF-6D62-4349-BABC-B5E73DFE3AD6}" presName="parentText" presStyleLbl="node1" presStyleIdx="1" presStyleCnt="3">
        <dgm:presLayoutVars>
          <dgm:chMax val="0"/>
          <dgm:bulletEnabled val="1"/>
        </dgm:presLayoutVars>
      </dgm:prSet>
      <dgm:spPr/>
    </dgm:pt>
    <dgm:pt modelId="{C211FF9C-D0A6-4A7C-8CBE-AD3647C1F252}" type="pres">
      <dgm:prSet presAssocID="{887F5601-CE28-470C-B349-EE9CFC6FEFA6}" presName="spacer" presStyleCnt="0"/>
      <dgm:spPr/>
    </dgm:pt>
    <dgm:pt modelId="{0145DC27-E326-48D7-8428-22009926CE2E}" type="pres">
      <dgm:prSet presAssocID="{9ABB283A-81F5-40A0-95BE-2572E49B4535}" presName="parentText" presStyleLbl="node1" presStyleIdx="2" presStyleCnt="3">
        <dgm:presLayoutVars>
          <dgm:chMax val="0"/>
          <dgm:bulletEnabled val="1"/>
        </dgm:presLayoutVars>
      </dgm:prSet>
      <dgm:spPr/>
    </dgm:pt>
  </dgm:ptLst>
  <dgm:cxnLst>
    <dgm:cxn modelId="{B52B8952-1E6E-43D4-A0CA-EC7BB6CDAF2D}" type="presOf" srcId="{E2EC2EFF-6D62-4349-BABC-B5E73DFE3AD6}" destId="{DCAB1E7A-FB2E-467D-89DD-83582367E7FA}" srcOrd="0" destOrd="0" presId="urn:microsoft.com/office/officeart/2005/8/layout/vList2"/>
    <dgm:cxn modelId="{EA958459-AD11-4459-9AD3-95D3457399C1}" type="presOf" srcId="{9ABB283A-81F5-40A0-95BE-2572E49B4535}" destId="{0145DC27-E326-48D7-8428-22009926CE2E}" srcOrd="0" destOrd="0" presId="urn:microsoft.com/office/officeart/2005/8/layout/vList2"/>
    <dgm:cxn modelId="{C371F47E-4898-42C2-929F-001DE853F34C}" type="presOf" srcId="{32560F3A-983D-40C8-9447-69DE8594F72A}" destId="{C4F42432-66BE-436F-ABC2-EB6AE30D6CE9}" srcOrd="0" destOrd="0" presId="urn:microsoft.com/office/officeart/2005/8/layout/vList2"/>
    <dgm:cxn modelId="{42894D86-3AF2-4C13-BDF9-2E6B338109D7}" type="presOf" srcId="{A1ABE378-258C-4AD2-9BD0-53AE7BC19789}" destId="{072A2FF9-1E99-402A-A68E-73C542206831}" srcOrd="0" destOrd="0" presId="urn:microsoft.com/office/officeart/2005/8/layout/vList2"/>
    <dgm:cxn modelId="{DD6EAA8B-F138-46E8-B678-8B92F61727B9}" srcId="{A1ABE378-258C-4AD2-9BD0-53AE7BC19789}" destId="{32560F3A-983D-40C8-9447-69DE8594F72A}" srcOrd="0" destOrd="0" parTransId="{4F539F4D-258B-44C9-86A6-5FBA824BF275}" sibTransId="{1AF0FA66-F784-437E-87FC-0C4B9F05083E}"/>
    <dgm:cxn modelId="{4139D1D1-41DF-4EED-A5B9-5664E74D464B}" srcId="{A1ABE378-258C-4AD2-9BD0-53AE7BC19789}" destId="{9ABB283A-81F5-40A0-95BE-2572E49B4535}" srcOrd="2" destOrd="0" parTransId="{0DB90BA7-0A25-405C-8927-91B7C684DA55}" sibTransId="{53A61933-3192-4B75-9DC3-BE46A855831D}"/>
    <dgm:cxn modelId="{33A062E5-2B3B-428D-A136-E58BF2420601}" srcId="{A1ABE378-258C-4AD2-9BD0-53AE7BC19789}" destId="{E2EC2EFF-6D62-4349-BABC-B5E73DFE3AD6}" srcOrd="1" destOrd="0" parTransId="{BED04ED2-11CC-493A-8C23-93EFFAFC6D6D}" sibTransId="{887F5601-CE28-470C-B349-EE9CFC6FEFA6}"/>
    <dgm:cxn modelId="{26A97EAA-3D7A-475C-A0F5-31BF10ED0548}" type="presParOf" srcId="{072A2FF9-1E99-402A-A68E-73C542206831}" destId="{C4F42432-66BE-436F-ABC2-EB6AE30D6CE9}" srcOrd="0" destOrd="0" presId="urn:microsoft.com/office/officeart/2005/8/layout/vList2"/>
    <dgm:cxn modelId="{9096CBBF-53B6-4BEE-999E-6930DAF9FA1B}" type="presParOf" srcId="{072A2FF9-1E99-402A-A68E-73C542206831}" destId="{F535E58D-9A58-49B4-8E59-F4D9A3B0F175}" srcOrd="1" destOrd="0" presId="urn:microsoft.com/office/officeart/2005/8/layout/vList2"/>
    <dgm:cxn modelId="{D8D68123-4451-401C-ADD8-15459CAC6B4A}" type="presParOf" srcId="{072A2FF9-1E99-402A-A68E-73C542206831}" destId="{DCAB1E7A-FB2E-467D-89DD-83582367E7FA}" srcOrd="2" destOrd="0" presId="urn:microsoft.com/office/officeart/2005/8/layout/vList2"/>
    <dgm:cxn modelId="{9783640C-6767-4D9A-B767-A0CDC9814E2C}" type="presParOf" srcId="{072A2FF9-1E99-402A-A68E-73C542206831}" destId="{C211FF9C-D0A6-4A7C-8CBE-AD3647C1F252}" srcOrd="3" destOrd="0" presId="urn:microsoft.com/office/officeart/2005/8/layout/vList2"/>
    <dgm:cxn modelId="{7DB9ED80-ABAC-4EBF-AEB3-C084923B932E}" type="presParOf" srcId="{072A2FF9-1E99-402A-A68E-73C542206831}" destId="{0145DC27-E326-48D7-8428-22009926CE2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AC3F3C-CEEA-4E4B-AC86-0983F4A6C8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2D75382-70EF-45C1-915A-37FD1755748F}">
      <dgm:prSet/>
      <dgm:spPr/>
      <dgm:t>
        <a:bodyPr/>
        <a:lstStyle/>
        <a:p>
          <a:r>
            <a:rPr lang="en-US" dirty="0"/>
            <a:t>CIBC Mellon is our pension fund trustee and deposits your monthly pension on the 1</a:t>
          </a:r>
          <a:r>
            <a:rPr lang="en-US" baseline="30000" dirty="0"/>
            <a:t>st</a:t>
          </a:r>
          <a:r>
            <a:rPr lang="en-US" dirty="0"/>
            <a:t> of the month unless the 1</a:t>
          </a:r>
          <a:r>
            <a:rPr lang="en-US" baseline="30000" dirty="0"/>
            <a:t>st</a:t>
          </a:r>
          <a:r>
            <a:rPr lang="en-US" dirty="0"/>
            <a:t> falls on a weekend or holiday.</a:t>
          </a:r>
        </a:p>
      </dgm:t>
    </dgm:pt>
    <dgm:pt modelId="{BA8861EF-DAED-40E9-AD01-D813D768DA03}" type="parTrans" cxnId="{402BA4E6-4F3F-4E8D-9F13-6D6435D7AF2C}">
      <dgm:prSet/>
      <dgm:spPr/>
      <dgm:t>
        <a:bodyPr/>
        <a:lstStyle/>
        <a:p>
          <a:endParaRPr lang="en-US"/>
        </a:p>
      </dgm:t>
    </dgm:pt>
    <dgm:pt modelId="{EF303054-4E98-4444-B4FB-837246263DC1}" type="sibTrans" cxnId="{402BA4E6-4F3F-4E8D-9F13-6D6435D7AF2C}">
      <dgm:prSet/>
      <dgm:spPr/>
      <dgm:t>
        <a:bodyPr/>
        <a:lstStyle/>
        <a:p>
          <a:endParaRPr lang="en-US"/>
        </a:p>
      </dgm:t>
    </dgm:pt>
    <dgm:pt modelId="{55A2A1F1-6F23-4BFC-B5B6-7CB121ED58BF}">
      <dgm:prSet/>
      <dgm:spPr/>
      <dgm:t>
        <a:bodyPr/>
        <a:lstStyle/>
        <a:p>
          <a:r>
            <a:rPr lang="en-US" dirty="0"/>
            <a:t>Pension payments are taxable, so income tax is deducted.</a:t>
          </a:r>
        </a:p>
      </dgm:t>
    </dgm:pt>
    <dgm:pt modelId="{47D6F38D-A036-496F-85FF-1C11C5DA9C31}" type="parTrans" cxnId="{8EB533C8-B0AC-4562-B625-2C1FC0E2BFC2}">
      <dgm:prSet/>
      <dgm:spPr/>
      <dgm:t>
        <a:bodyPr/>
        <a:lstStyle/>
        <a:p>
          <a:endParaRPr lang="en-US"/>
        </a:p>
      </dgm:t>
    </dgm:pt>
    <dgm:pt modelId="{85764B9D-6F32-4466-8530-994A23F3D63B}" type="sibTrans" cxnId="{8EB533C8-B0AC-4562-B625-2C1FC0E2BFC2}">
      <dgm:prSet/>
      <dgm:spPr/>
      <dgm:t>
        <a:bodyPr/>
        <a:lstStyle/>
        <a:p>
          <a:endParaRPr lang="en-US"/>
        </a:p>
      </dgm:t>
    </dgm:pt>
    <dgm:pt modelId="{5E00E783-F3C9-4ADB-B646-9B867EEE1EF9}">
      <dgm:prSet/>
      <dgm:spPr/>
      <dgm:t>
        <a:bodyPr/>
        <a:lstStyle/>
        <a:p>
          <a:r>
            <a:rPr lang="en-US" dirty="0"/>
            <a:t>Deductions that you may have coming off your pay as an active employee are not deducted from pension payments such as Employment insurance, Canada Pension Plan and Union Dues</a:t>
          </a:r>
        </a:p>
      </dgm:t>
    </dgm:pt>
    <dgm:pt modelId="{26F31D27-160A-4FEA-A8C8-4CADEE0E7803}" type="parTrans" cxnId="{E001655F-6570-45C3-9AAA-3E67C267146D}">
      <dgm:prSet/>
      <dgm:spPr/>
      <dgm:t>
        <a:bodyPr/>
        <a:lstStyle/>
        <a:p>
          <a:endParaRPr lang="en-US"/>
        </a:p>
      </dgm:t>
    </dgm:pt>
    <dgm:pt modelId="{0D1B09A0-2943-4223-B410-F04327D5514C}" type="sibTrans" cxnId="{E001655F-6570-45C3-9AAA-3E67C267146D}">
      <dgm:prSet/>
      <dgm:spPr/>
      <dgm:t>
        <a:bodyPr/>
        <a:lstStyle/>
        <a:p>
          <a:endParaRPr lang="en-US"/>
        </a:p>
      </dgm:t>
    </dgm:pt>
    <dgm:pt modelId="{32D75F0C-5D0E-4596-8A2D-78B6E7EC8DBF}" type="pres">
      <dgm:prSet presAssocID="{88AC3F3C-CEEA-4E4B-AC86-0983F4A6C8B8}" presName="linear" presStyleCnt="0">
        <dgm:presLayoutVars>
          <dgm:animLvl val="lvl"/>
          <dgm:resizeHandles val="exact"/>
        </dgm:presLayoutVars>
      </dgm:prSet>
      <dgm:spPr/>
    </dgm:pt>
    <dgm:pt modelId="{A0C79552-973B-4837-A928-1DF4EC9BD018}" type="pres">
      <dgm:prSet presAssocID="{22D75382-70EF-45C1-915A-37FD1755748F}" presName="parentText" presStyleLbl="node1" presStyleIdx="0" presStyleCnt="3">
        <dgm:presLayoutVars>
          <dgm:chMax val="0"/>
          <dgm:bulletEnabled val="1"/>
        </dgm:presLayoutVars>
      </dgm:prSet>
      <dgm:spPr/>
    </dgm:pt>
    <dgm:pt modelId="{F52CEBC1-3764-418D-9EED-D3803F60ED89}" type="pres">
      <dgm:prSet presAssocID="{EF303054-4E98-4444-B4FB-837246263DC1}" presName="spacer" presStyleCnt="0"/>
      <dgm:spPr/>
    </dgm:pt>
    <dgm:pt modelId="{4FE6B262-A4C3-46CD-AD56-F91C818E192C}" type="pres">
      <dgm:prSet presAssocID="{55A2A1F1-6F23-4BFC-B5B6-7CB121ED58BF}" presName="parentText" presStyleLbl="node1" presStyleIdx="1" presStyleCnt="3">
        <dgm:presLayoutVars>
          <dgm:chMax val="0"/>
          <dgm:bulletEnabled val="1"/>
        </dgm:presLayoutVars>
      </dgm:prSet>
      <dgm:spPr/>
    </dgm:pt>
    <dgm:pt modelId="{1C5E2BF9-8ECA-4633-9A90-E6C725B36F3D}" type="pres">
      <dgm:prSet presAssocID="{85764B9D-6F32-4466-8530-994A23F3D63B}" presName="spacer" presStyleCnt="0"/>
      <dgm:spPr/>
    </dgm:pt>
    <dgm:pt modelId="{B4155227-D751-489B-9AFF-99176F04D0C3}" type="pres">
      <dgm:prSet presAssocID="{5E00E783-F3C9-4ADB-B646-9B867EEE1EF9}" presName="parentText" presStyleLbl="node1" presStyleIdx="2" presStyleCnt="3">
        <dgm:presLayoutVars>
          <dgm:chMax val="0"/>
          <dgm:bulletEnabled val="1"/>
        </dgm:presLayoutVars>
      </dgm:prSet>
      <dgm:spPr/>
    </dgm:pt>
  </dgm:ptLst>
  <dgm:cxnLst>
    <dgm:cxn modelId="{E001655F-6570-45C3-9AAA-3E67C267146D}" srcId="{88AC3F3C-CEEA-4E4B-AC86-0983F4A6C8B8}" destId="{5E00E783-F3C9-4ADB-B646-9B867EEE1EF9}" srcOrd="2" destOrd="0" parTransId="{26F31D27-160A-4FEA-A8C8-4CADEE0E7803}" sibTransId="{0D1B09A0-2943-4223-B410-F04327D5514C}"/>
    <dgm:cxn modelId="{54EC066C-691F-495D-AEE5-EF52BADE5685}" type="presOf" srcId="{55A2A1F1-6F23-4BFC-B5B6-7CB121ED58BF}" destId="{4FE6B262-A4C3-46CD-AD56-F91C818E192C}" srcOrd="0" destOrd="0" presId="urn:microsoft.com/office/officeart/2005/8/layout/vList2"/>
    <dgm:cxn modelId="{20DB4D7C-9041-4D96-9F6C-7077961DC630}" type="presOf" srcId="{88AC3F3C-CEEA-4E4B-AC86-0983F4A6C8B8}" destId="{32D75F0C-5D0E-4596-8A2D-78B6E7EC8DBF}" srcOrd="0" destOrd="0" presId="urn:microsoft.com/office/officeart/2005/8/layout/vList2"/>
    <dgm:cxn modelId="{228629A4-7E30-4F07-9D65-4B3F8933A9D7}" type="presOf" srcId="{22D75382-70EF-45C1-915A-37FD1755748F}" destId="{A0C79552-973B-4837-A928-1DF4EC9BD018}" srcOrd="0" destOrd="0" presId="urn:microsoft.com/office/officeart/2005/8/layout/vList2"/>
    <dgm:cxn modelId="{8EB533C8-B0AC-4562-B625-2C1FC0E2BFC2}" srcId="{88AC3F3C-CEEA-4E4B-AC86-0983F4A6C8B8}" destId="{55A2A1F1-6F23-4BFC-B5B6-7CB121ED58BF}" srcOrd="1" destOrd="0" parTransId="{47D6F38D-A036-496F-85FF-1C11C5DA9C31}" sibTransId="{85764B9D-6F32-4466-8530-994A23F3D63B}"/>
    <dgm:cxn modelId="{402BA4E6-4F3F-4E8D-9F13-6D6435D7AF2C}" srcId="{88AC3F3C-CEEA-4E4B-AC86-0983F4A6C8B8}" destId="{22D75382-70EF-45C1-915A-37FD1755748F}" srcOrd="0" destOrd="0" parTransId="{BA8861EF-DAED-40E9-AD01-D813D768DA03}" sibTransId="{EF303054-4E98-4444-B4FB-837246263DC1}"/>
    <dgm:cxn modelId="{2F1B06FC-BC9F-4405-B2BE-60E121BC6639}" type="presOf" srcId="{5E00E783-F3C9-4ADB-B646-9B867EEE1EF9}" destId="{B4155227-D751-489B-9AFF-99176F04D0C3}" srcOrd="0" destOrd="0" presId="urn:microsoft.com/office/officeart/2005/8/layout/vList2"/>
    <dgm:cxn modelId="{C0CB08C6-92E0-430B-9954-794167B135F2}" type="presParOf" srcId="{32D75F0C-5D0E-4596-8A2D-78B6E7EC8DBF}" destId="{A0C79552-973B-4837-A928-1DF4EC9BD018}" srcOrd="0" destOrd="0" presId="urn:microsoft.com/office/officeart/2005/8/layout/vList2"/>
    <dgm:cxn modelId="{878EB5AF-2AA5-420C-8FF6-6858FF521F4A}" type="presParOf" srcId="{32D75F0C-5D0E-4596-8A2D-78B6E7EC8DBF}" destId="{F52CEBC1-3764-418D-9EED-D3803F60ED89}" srcOrd="1" destOrd="0" presId="urn:microsoft.com/office/officeart/2005/8/layout/vList2"/>
    <dgm:cxn modelId="{306BFEE0-6B6D-421C-866B-7D3B06F94431}" type="presParOf" srcId="{32D75F0C-5D0E-4596-8A2D-78B6E7EC8DBF}" destId="{4FE6B262-A4C3-46CD-AD56-F91C818E192C}" srcOrd="2" destOrd="0" presId="urn:microsoft.com/office/officeart/2005/8/layout/vList2"/>
    <dgm:cxn modelId="{27202A5C-ADF7-4781-97D4-605A2E2AFB23}" type="presParOf" srcId="{32D75F0C-5D0E-4596-8A2D-78B6E7EC8DBF}" destId="{1C5E2BF9-8ECA-4633-9A90-E6C725B36F3D}" srcOrd="3" destOrd="0" presId="urn:microsoft.com/office/officeart/2005/8/layout/vList2"/>
    <dgm:cxn modelId="{D29637F8-7E92-4B8C-B841-4656A13A4005}" type="presParOf" srcId="{32D75F0C-5D0E-4596-8A2D-78B6E7EC8DBF}" destId="{B4155227-D751-489B-9AFF-99176F04D0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AC3F3C-CEEA-4E4B-AC86-0983F4A6C8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2D75382-70EF-45C1-915A-37FD1755748F}">
      <dgm:prSet/>
      <dgm:spPr/>
      <dgm:t>
        <a:bodyPr/>
        <a:lstStyle/>
        <a:p>
          <a:r>
            <a:rPr lang="en-US" dirty="0"/>
            <a:t>Once you start receiving a pension that gross amount will never go down regardless of the fund rate of return. </a:t>
          </a:r>
        </a:p>
      </dgm:t>
    </dgm:pt>
    <dgm:pt modelId="{BA8861EF-DAED-40E9-AD01-D813D768DA03}" type="parTrans" cxnId="{402BA4E6-4F3F-4E8D-9F13-6D6435D7AF2C}">
      <dgm:prSet/>
      <dgm:spPr/>
      <dgm:t>
        <a:bodyPr/>
        <a:lstStyle/>
        <a:p>
          <a:endParaRPr lang="en-US"/>
        </a:p>
      </dgm:t>
    </dgm:pt>
    <dgm:pt modelId="{EF303054-4E98-4444-B4FB-837246263DC1}" type="sibTrans" cxnId="{402BA4E6-4F3F-4E8D-9F13-6D6435D7AF2C}">
      <dgm:prSet/>
      <dgm:spPr/>
      <dgm:t>
        <a:bodyPr/>
        <a:lstStyle/>
        <a:p>
          <a:endParaRPr lang="en-US"/>
        </a:p>
      </dgm:t>
    </dgm:pt>
    <dgm:pt modelId="{55A2A1F1-6F23-4BFC-B5B6-7CB121ED58BF}">
      <dgm:prSet/>
      <dgm:spPr/>
      <dgm:t>
        <a:bodyPr/>
        <a:lstStyle/>
        <a:p>
          <a:r>
            <a:rPr lang="en-CA" b="0" i="0" dirty="0"/>
            <a:t>Every January 1st the </a:t>
          </a:r>
          <a:r>
            <a:rPr lang="en-CA" b="1" i="0" dirty="0"/>
            <a:t>Moving Average Five-Year Fund Return</a:t>
          </a:r>
          <a:r>
            <a:rPr lang="en-CA" b="0" i="0" dirty="0"/>
            <a:t> is adjusted by a formula. The result is applied to your pension. When this calculated amount is greater than the pension you are receiving, we increase your pension. When the calculated amount is less than the pension you are receiving, your pension remains the same. </a:t>
          </a:r>
          <a:endParaRPr lang="en-US" dirty="0"/>
        </a:p>
      </dgm:t>
    </dgm:pt>
    <dgm:pt modelId="{47D6F38D-A036-496F-85FF-1C11C5DA9C31}" type="parTrans" cxnId="{8EB533C8-B0AC-4562-B625-2C1FC0E2BFC2}">
      <dgm:prSet/>
      <dgm:spPr/>
      <dgm:t>
        <a:bodyPr/>
        <a:lstStyle/>
        <a:p>
          <a:endParaRPr lang="en-US"/>
        </a:p>
      </dgm:t>
    </dgm:pt>
    <dgm:pt modelId="{85764B9D-6F32-4466-8530-994A23F3D63B}" type="sibTrans" cxnId="{8EB533C8-B0AC-4562-B625-2C1FC0E2BFC2}">
      <dgm:prSet/>
      <dgm:spPr/>
      <dgm:t>
        <a:bodyPr/>
        <a:lstStyle/>
        <a:p>
          <a:endParaRPr lang="en-US"/>
        </a:p>
      </dgm:t>
    </dgm:pt>
    <dgm:pt modelId="{654285EC-0F27-4DB9-B90A-6AF0ABF9571A}">
      <dgm:prSet/>
      <dgm:spPr/>
      <dgm:t>
        <a:bodyPr/>
        <a:lstStyle/>
        <a:p>
          <a:r>
            <a:rPr lang="en-CA" b="0" i="0" dirty="0"/>
            <a:t>This calculated amount will be tracked to the next January 1st when the same calculation will be applied using the new Moving Average Five-Year Fund Return. When this calculated amount is greater than the pension you are receiving, we increase your pension. When the calculated amount is less than the pension you are receiving, your pension remains the same.</a:t>
          </a:r>
          <a:endParaRPr lang="en-CA" dirty="0"/>
        </a:p>
      </dgm:t>
    </dgm:pt>
    <dgm:pt modelId="{C2735773-E39C-4E59-B390-80CAF2FE8005}" type="parTrans" cxnId="{17C64471-D9A6-4E6B-8B83-D63CA6C59960}">
      <dgm:prSet/>
      <dgm:spPr/>
      <dgm:t>
        <a:bodyPr/>
        <a:lstStyle/>
        <a:p>
          <a:endParaRPr lang="en-CA"/>
        </a:p>
      </dgm:t>
    </dgm:pt>
    <dgm:pt modelId="{89B90A16-13B9-4E76-B130-C8BD2B6F8B3D}" type="sibTrans" cxnId="{17C64471-D9A6-4E6B-8B83-D63CA6C59960}">
      <dgm:prSet/>
      <dgm:spPr/>
      <dgm:t>
        <a:bodyPr/>
        <a:lstStyle/>
        <a:p>
          <a:endParaRPr lang="en-CA"/>
        </a:p>
      </dgm:t>
    </dgm:pt>
    <dgm:pt modelId="{32D75F0C-5D0E-4596-8A2D-78B6E7EC8DBF}" type="pres">
      <dgm:prSet presAssocID="{88AC3F3C-CEEA-4E4B-AC86-0983F4A6C8B8}" presName="linear" presStyleCnt="0">
        <dgm:presLayoutVars>
          <dgm:animLvl val="lvl"/>
          <dgm:resizeHandles val="exact"/>
        </dgm:presLayoutVars>
      </dgm:prSet>
      <dgm:spPr/>
    </dgm:pt>
    <dgm:pt modelId="{A0C79552-973B-4837-A928-1DF4EC9BD018}" type="pres">
      <dgm:prSet presAssocID="{22D75382-70EF-45C1-915A-37FD1755748F}" presName="parentText" presStyleLbl="node1" presStyleIdx="0" presStyleCnt="3">
        <dgm:presLayoutVars>
          <dgm:chMax val="0"/>
          <dgm:bulletEnabled val="1"/>
        </dgm:presLayoutVars>
      </dgm:prSet>
      <dgm:spPr/>
    </dgm:pt>
    <dgm:pt modelId="{F52CEBC1-3764-418D-9EED-D3803F60ED89}" type="pres">
      <dgm:prSet presAssocID="{EF303054-4E98-4444-B4FB-837246263DC1}" presName="spacer" presStyleCnt="0"/>
      <dgm:spPr/>
    </dgm:pt>
    <dgm:pt modelId="{4FE6B262-A4C3-46CD-AD56-F91C818E192C}" type="pres">
      <dgm:prSet presAssocID="{55A2A1F1-6F23-4BFC-B5B6-7CB121ED58BF}" presName="parentText" presStyleLbl="node1" presStyleIdx="1" presStyleCnt="3">
        <dgm:presLayoutVars>
          <dgm:chMax val="0"/>
          <dgm:bulletEnabled val="1"/>
        </dgm:presLayoutVars>
      </dgm:prSet>
      <dgm:spPr/>
    </dgm:pt>
    <dgm:pt modelId="{1C5E2BF9-8ECA-4633-9A90-E6C725B36F3D}" type="pres">
      <dgm:prSet presAssocID="{85764B9D-6F32-4466-8530-994A23F3D63B}" presName="spacer" presStyleCnt="0"/>
      <dgm:spPr/>
    </dgm:pt>
    <dgm:pt modelId="{201EC535-7B7A-454E-A1DE-15B0C69B0F90}" type="pres">
      <dgm:prSet presAssocID="{654285EC-0F27-4DB9-B90A-6AF0ABF9571A}" presName="parentText" presStyleLbl="node1" presStyleIdx="2" presStyleCnt="3">
        <dgm:presLayoutVars>
          <dgm:chMax val="0"/>
          <dgm:bulletEnabled val="1"/>
        </dgm:presLayoutVars>
      </dgm:prSet>
      <dgm:spPr/>
    </dgm:pt>
  </dgm:ptLst>
  <dgm:cxnLst>
    <dgm:cxn modelId="{B818E415-E658-4C9F-8E80-AEBE696DD575}" type="presOf" srcId="{654285EC-0F27-4DB9-B90A-6AF0ABF9571A}" destId="{201EC535-7B7A-454E-A1DE-15B0C69B0F90}" srcOrd="0" destOrd="0" presId="urn:microsoft.com/office/officeart/2005/8/layout/vList2"/>
    <dgm:cxn modelId="{54EC066C-691F-495D-AEE5-EF52BADE5685}" type="presOf" srcId="{55A2A1F1-6F23-4BFC-B5B6-7CB121ED58BF}" destId="{4FE6B262-A4C3-46CD-AD56-F91C818E192C}" srcOrd="0" destOrd="0" presId="urn:microsoft.com/office/officeart/2005/8/layout/vList2"/>
    <dgm:cxn modelId="{17C64471-D9A6-4E6B-8B83-D63CA6C59960}" srcId="{88AC3F3C-CEEA-4E4B-AC86-0983F4A6C8B8}" destId="{654285EC-0F27-4DB9-B90A-6AF0ABF9571A}" srcOrd="2" destOrd="0" parTransId="{C2735773-E39C-4E59-B390-80CAF2FE8005}" sibTransId="{89B90A16-13B9-4E76-B130-C8BD2B6F8B3D}"/>
    <dgm:cxn modelId="{20DB4D7C-9041-4D96-9F6C-7077961DC630}" type="presOf" srcId="{88AC3F3C-CEEA-4E4B-AC86-0983F4A6C8B8}" destId="{32D75F0C-5D0E-4596-8A2D-78B6E7EC8DBF}" srcOrd="0" destOrd="0" presId="urn:microsoft.com/office/officeart/2005/8/layout/vList2"/>
    <dgm:cxn modelId="{228629A4-7E30-4F07-9D65-4B3F8933A9D7}" type="presOf" srcId="{22D75382-70EF-45C1-915A-37FD1755748F}" destId="{A0C79552-973B-4837-A928-1DF4EC9BD018}" srcOrd="0" destOrd="0" presId="urn:microsoft.com/office/officeart/2005/8/layout/vList2"/>
    <dgm:cxn modelId="{8EB533C8-B0AC-4562-B625-2C1FC0E2BFC2}" srcId="{88AC3F3C-CEEA-4E4B-AC86-0983F4A6C8B8}" destId="{55A2A1F1-6F23-4BFC-B5B6-7CB121ED58BF}" srcOrd="1" destOrd="0" parTransId="{47D6F38D-A036-496F-85FF-1C11C5DA9C31}" sibTransId="{85764B9D-6F32-4466-8530-994A23F3D63B}"/>
    <dgm:cxn modelId="{402BA4E6-4F3F-4E8D-9F13-6D6435D7AF2C}" srcId="{88AC3F3C-CEEA-4E4B-AC86-0983F4A6C8B8}" destId="{22D75382-70EF-45C1-915A-37FD1755748F}" srcOrd="0" destOrd="0" parTransId="{BA8861EF-DAED-40E9-AD01-D813D768DA03}" sibTransId="{EF303054-4E98-4444-B4FB-837246263DC1}"/>
    <dgm:cxn modelId="{C0CB08C6-92E0-430B-9954-794167B135F2}" type="presParOf" srcId="{32D75F0C-5D0E-4596-8A2D-78B6E7EC8DBF}" destId="{A0C79552-973B-4837-A928-1DF4EC9BD018}" srcOrd="0" destOrd="0" presId="urn:microsoft.com/office/officeart/2005/8/layout/vList2"/>
    <dgm:cxn modelId="{878EB5AF-2AA5-420C-8FF6-6858FF521F4A}" type="presParOf" srcId="{32D75F0C-5D0E-4596-8A2D-78B6E7EC8DBF}" destId="{F52CEBC1-3764-418D-9EED-D3803F60ED89}" srcOrd="1" destOrd="0" presId="urn:microsoft.com/office/officeart/2005/8/layout/vList2"/>
    <dgm:cxn modelId="{306BFEE0-6B6D-421C-866B-7D3B06F94431}" type="presParOf" srcId="{32D75F0C-5D0E-4596-8A2D-78B6E7EC8DBF}" destId="{4FE6B262-A4C3-46CD-AD56-F91C818E192C}" srcOrd="2" destOrd="0" presId="urn:microsoft.com/office/officeart/2005/8/layout/vList2"/>
    <dgm:cxn modelId="{27202A5C-ADF7-4781-97D4-605A2E2AFB23}" type="presParOf" srcId="{32D75F0C-5D0E-4596-8A2D-78B6E7EC8DBF}" destId="{1C5E2BF9-8ECA-4633-9A90-E6C725B36F3D}" srcOrd="3" destOrd="0" presId="urn:microsoft.com/office/officeart/2005/8/layout/vList2"/>
    <dgm:cxn modelId="{E4B95D6B-29A6-426A-8FFC-A455E2EC91B1}" type="presParOf" srcId="{32D75F0C-5D0E-4596-8A2D-78B6E7EC8DBF}" destId="{201EC535-7B7A-454E-A1DE-15B0C69B0F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421EA-554B-46CD-BE28-9F02BE1E5F7D}">
      <dsp:nvSpPr>
        <dsp:cNvPr id="0" name=""/>
        <dsp:cNvSpPr/>
      </dsp:nvSpPr>
      <dsp:spPr>
        <a:xfrm>
          <a:off x="0" y="1322380"/>
          <a:ext cx="3138338" cy="199284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5052FCA-4C8B-4EBE-9E07-49FE43D714D2}">
      <dsp:nvSpPr>
        <dsp:cNvPr id="0" name=""/>
        <dsp:cNvSpPr/>
      </dsp:nvSpPr>
      <dsp:spPr>
        <a:xfrm>
          <a:off x="348704" y="1653649"/>
          <a:ext cx="3138338" cy="199284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At retirement, you will receive a pension based on the amount provided by your Money Purchase Component Account. </a:t>
          </a:r>
        </a:p>
      </dsp:txBody>
      <dsp:txXfrm>
        <a:off x="407072" y="1712017"/>
        <a:ext cx="3021602" cy="1876108"/>
      </dsp:txXfrm>
    </dsp:sp>
    <dsp:sp modelId="{83188D22-5D2D-4514-B4A1-6AE97AF7D704}">
      <dsp:nvSpPr>
        <dsp:cNvPr id="0" name=""/>
        <dsp:cNvSpPr/>
      </dsp:nvSpPr>
      <dsp:spPr>
        <a:xfrm>
          <a:off x="3835747" y="1322380"/>
          <a:ext cx="3138338" cy="199284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976449F-9385-4C75-9DC3-66EAAC8A822C}">
      <dsp:nvSpPr>
        <dsp:cNvPr id="0" name=""/>
        <dsp:cNvSpPr/>
      </dsp:nvSpPr>
      <dsp:spPr>
        <a:xfrm>
          <a:off x="4184451" y="1653649"/>
          <a:ext cx="3138338" cy="199284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your </a:t>
          </a:r>
          <a:r>
            <a:rPr lang="en-US" sz="1400" b="1" kern="1200"/>
            <a:t>Minimum Guaranteed Benefit </a:t>
          </a:r>
          <a:r>
            <a:rPr lang="en-US" sz="1400" kern="1200"/>
            <a:t>is greater than your Money Purchase Component Account pension, you will also receive a </a:t>
          </a:r>
          <a:r>
            <a:rPr lang="en-US" sz="1400" b="1" kern="1200"/>
            <a:t>supplementary pension </a:t>
          </a:r>
          <a:r>
            <a:rPr lang="en-US" sz="1400" kern="1200"/>
            <a:t>to bring your retirement income up to the amount of the Minimum Guaranteed Benefit. </a:t>
          </a:r>
        </a:p>
      </dsp:txBody>
      <dsp:txXfrm>
        <a:off x="4242819" y="1712017"/>
        <a:ext cx="3021602" cy="1876108"/>
      </dsp:txXfrm>
    </dsp:sp>
    <dsp:sp modelId="{0BF599EC-A268-4C9D-8DA6-25B67F6B8383}">
      <dsp:nvSpPr>
        <dsp:cNvPr id="0" name=""/>
        <dsp:cNvSpPr/>
      </dsp:nvSpPr>
      <dsp:spPr>
        <a:xfrm>
          <a:off x="7671494" y="1322380"/>
          <a:ext cx="3138338" cy="199284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6F50C96-3076-4E55-8469-9A74FFFEF9C5}">
      <dsp:nvSpPr>
        <dsp:cNvPr id="0" name=""/>
        <dsp:cNvSpPr/>
      </dsp:nvSpPr>
      <dsp:spPr>
        <a:xfrm>
          <a:off x="8020198" y="1653649"/>
          <a:ext cx="3138338" cy="199284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You do not choose which benefit you receive, you simply get the higher of the two.</a:t>
          </a:r>
        </a:p>
      </dsp:txBody>
      <dsp:txXfrm>
        <a:off x="8078566" y="1712017"/>
        <a:ext cx="3021602" cy="18761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A24F2-0E1B-4E4B-8CE7-145F034F574D}">
      <dsp:nvSpPr>
        <dsp:cNvPr id="0" name=""/>
        <dsp:cNvSpPr/>
      </dsp:nvSpPr>
      <dsp:spPr>
        <a:xfrm>
          <a:off x="0" y="606"/>
          <a:ext cx="65976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540A2-50C9-4D1A-BAD5-0F1BF4AF1053}">
      <dsp:nvSpPr>
        <dsp:cNvPr id="0" name=""/>
        <dsp:cNvSpPr/>
      </dsp:nvSpPr>
      <dsp:spPr>
        <a:xfrm>
          <a:off x="0" y="606"/>
          <a:ext cx="6597650" cy="99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Access to the Planner is made available around May in the year </a:t>
          </a:r>
          <a:r>
            <a:rPr lang="en-US" sz="1900" b="1" kern="1200" dirty="0"/>
            <a:t>following</a:t>
          </a:r>
          <a:r>
            <a:rPr lang="en-US" sz="1900" kern="1200" dirty="0"/>
            <a:t> your enrollment into the pension plan.</a:t>
          </a:r>
        </a:p>
      </dsp:txBody>
      <dsp:txXfrm>
        <a:off x="0" y="606"/>
        <a:ext cx="6597650" cy="993532"/>
      </dsp:txXfrm>
    </dsp:sp>
    <dsp:sp modelId="{C4F42DF0-F75F-4EE3-9FA8-929E04755F36}">
      <dsp:nvSpPr>
        <dsp:cNvPr id="0" name=""/>
        <dsp:cNvSpPr/>
      </dsp:nvSpPr>
      <dsp:spPr>
        <a:xfrm>
          <a:off x="0" y="994138"/>
          <a:ext cx="65976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543AD-AFE1-41EA-B05C-A7873D852DA0}">
      <dsp:nvSpPr>
        <dsp:cNvPr id="0" name=""/>
        <dsp:cNvSpPr/>
      </dsp:nvSpPr>
      <dsp:spPr>
        <a:xfrm>
          <a:off x="0" y="994138"/>
          <a:ext cx="6597650" cy="99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 link to the planner can be found here:  </a:t>
          </a:r>
          <a:r>
            <a:rPr lang="en-CA" sz="1900" kern="1200" dirty="0">
              <a:hlinkClick xmlns:r="http://schemas.openxmlformats.org/officeDocument/2006/relationships" r:id="rId1"/>
            </a:rPr>
            <a:t>https://retire.info.yorku.ca/</a:t>
          </a:r>
          <a:r>
            <a:rPr lang="en-CA" sz="1900" kern="1200" dirty="0"/>
            <a:t> </a:t>
          </a:r>
          <a:endParaRPr lang="en-US" sz="1900" kern="1200" dirty="0"/>
        </a:p>
      </dsp:txBody>
      <dsp:txXfrm>
        <a:off x="0" y="994138"/>
        <a:ext cx="6597650" cy="993532"/>
      </dsp:txXfrm>
    </dsp:sp>
    <dsp:sp modelId="{C28B96F6-C347-4613-901F-C25945C82CA7}">
      <dsp:nvSpPr>
        <dsp:cNvPr id="0" name=""/>
        <dsp:cNvSpPr/>
      </dsp:nvSpPr>
      <dsp:spPr>
        <a:xfrm>
          <a:off x="0" y="1987671"/>
          <a:ext cx="65976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6AC4F-7472-4594-9C98-95F5CDC336D2}">
      <dsp:nvSpPr>
        <dsp:cNvPr id="0" name=""/>
        <dsp:cNvSpPr/>
      </dsp:nvSpPr>
      <dsp:spPr>
        <a:xfrm>
          <a:off x="0" y="1987671"/>
          <a:ext cx="6597650" cy="99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To sign into the Planner for the first time click on forgot your password link and input your 9-digit employee number and click submit.  </a:t>
          </a:r>
        </a:p>
      </dsp:txBody>
      <dsp:txXfrm>
        <a:off x="0" y="1987671"/>
        <a:ext cx="6597650" cy="993532"/>
      </dsp:txXfrm>
    </dsp:sp>
    <dsp:sp modelId="{BC813F4C-45B3-45B2-9650-BD67B4A3C697}">
      <dsp:nvSpPr>
        <dsp:cNvPr id="0" name=""/>
        <dsp:cNvSpPr/>
      </dsp:nvSpPr>
      <dsp:spPr>
        <a:xfrm>
          <a:off x="0" y="2981203"/>
          <a:ext cx="65976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85BD5-3AA4-4138-BF80-72F7318DDE7A}">
      <dsp:nvSpPr>
        <dsp:cNvPr id="0" name=""/>
        <dsp:cNvSpPr/>
      </dsp:nvSpPr>
      <dsp:spPr>
        <a:xfrm>
          <a:off x="0" y="2981203"/>
          <a:ext cx="6597650" cy="99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 password will be emailed to you.  Go back into the Planner type your employee number in the applicable box and then type your password in the applicable box.</a:t>
          </a:r>
        </a:p>
      </dsp:txBody>
      <dsp:txXfrm>
        <a:off x="0" y="2981203"/>
        <a:ext cx="6597650" cy="993532"/>
      </dsp:txXfrm>
    </dsp:sp>
    <dsp:sp modelId="{1BD8E955-354E-417E-B1EA-681EE5B0F505}">
      <dsp:nvSpPr>
        <dsp:cNvPr id="0" name=""/>
        <dsp:cNvSpPr/>
      </dsp:nvSpPr>
      <dsp:spPr>
        <a:xfrm>
          <a:off x="0" y="3974736"/>
          <a:ext cx="65976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D503A-CFFF-4DDE-9F5E-0369AA7680C1}">
      <dsp:nvSpPr>
        <dsp:cNvPr id="0" name=""/>
        <dsp:cNvSpPr/>
      </dsp:nvSpPr>
      <dsp:spPr>
        <a:xfrm>
          <a:off x="0" y="3974736"/>
          <a:ext cx="6597650" cy="99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You can not copy and paste the password.  You must type it and it is case sensitive.</a:t>
          </a:r>
        </a:p>
      </dsp:txBody>
      <dsp:txXfrm>
        <a:off x="0" y="3974736"/>
        <a:ext cx="6597650" cy="993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32B97-102D-4192-8ACD-B9CB23C0C510}">
      <dsp:nvSpPr>
        <dsp:cNvPr id="0" name=""/>
        <dsp:cNvSpPr/>
      </dsp:nvSpPr>
      <dsp:spPr>
        <a:xfrm>
          <a:off x="0" y="21785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1.4% of your </a:t>
          </a:r>
          <a:r>
            <a:rPr lang="en-US" sz="1700" b="1" i="1" kern="1200"/>
            <a:t>final average earnings </a:t>
          </a:r>
          <a:r>
            <a:rPr lang="en-US" sz="1700" i="1" kern="1200"/>
            <a:t>at retirement up to the average YMPE for those years </a:t>
          </a:r>
          <a:endParaRPr lang="en-US" sz="1700" kern="1200"/>
        </a:p>
      </dsp:txBody>
      <dsp:txXfrm>
        <a:off x="0" y="217859"/>
        <a:ext cx="3487042" cy="2092225"/>
      </dsp:txXfrm>
    </dsp:sp>
    <dsp:sp modelId="{CA40BB19-6A9E-4C29-9F38-9ED901216AF3}">
      <dsp:nvSpPr>
        <dsp:cNvPr id="0" name=""/>
        <dsp:cNvSpPr/>
      </dsp:nvSpPr>
      <dsp:spPr>
        <a:xfrm>
          <a:off x="3835747" y="21785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1" kern="1200"/>
            <a:t>PLUS </a:t>
          </a:r>
          <a:endParaRPr lang="en-US" sz="1700" kern="1200"/>
        </a:p>
      </dsp:txBody>
      <dsp:txXfrm>
        <a:off x="3835747" y="217859"/>
        <a:ext cx="3487042" cy="2092225"/>
      </dsp:txXfrm>
    </dsp:sp>
    <dsp:sp modelId="{FA28D2C2-00E5-427F-87EF-BBDD9E3DD65C}">
      <dsp:nvSpPr>
        <dsp:cNvPr id="0" name=""/>
        <dsp:cNvSpPr/>
      </dsp:nvSpPr>
      <dsp:spPr>
        <a:xfrm>
          <a:off x="7671494" y="21785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1.9% of your </a:t>
          </a:r>
          <a:r>
            <a:rPr lang="en-US" sz="1700" b="1" i="1" kern="1200"/>
            <a:t>final average earnings </a:t>
          </a:r>
          <a:r>
            <a:rPr lang="en-US" sz="1700" i="1" kern="1200"/>
            <a:t>at retirement above the average YMPE for those years </a:t>
          </a:r>
          <a:endParaRPr lang="en-US" sz="1700" kern="1200"/>
        </a:p>
      </dsp:txBody>
      <dsp:txXfrm>
        <a:off x="7671494" y="217859"/>
        <a:ext cx="3487042" cy="2092225"/>
      </dsp:txXfrm>
    </dsp:sp>
    <dsp:sp modelId="{0EBE24C2-AFF1-4902-B99A-88F5E02E3D88}">
      <dsp:nvSpPr>
        <dsp:cNvPr id="0" name=""/>
        <dsp:cNvSpPr/>
      </dsp:nvSpPr>
      <dsp:spPr>
        <a:xfrm>
          <a:off x="0" y="265878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MULTIPLIED BY </a:t>
          </a:r>
        </a:p>
      </dsp:txBody>
      <dsp:txXfrm>
        <a:off x="0" y="2658789"/>
        <a:ext cx="3487042" cy="2092225"/>
      </dsp:txXfrm>
    </dsp:sp>
    <dsp:sp modelId="{D6677876-CD45-4120-9402-6FE854DD871E}">
      <dsp:nvSpPr>
        <dsp:cNvPr id="0" name=""/>
        <dsp:cNvSpPr/>
      </dsp:nvSpPr>
      <dsp:spPr>
        <a:xfrm>
          <a:off x="3835747" y="265878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Your credited service </a:t>
          </a:r>
          <a:endParaRPr lang="en-US" sz="1700" kern="1200"/>
        </a:p>
      </dsp:txBody>
      <dsp:txXfrm>
        <a:off x="3835747" y="2658789"/>
        <a:ext cx="3487042" cy="2092225"/>
      </dsp:txXfrm>
    </dsp:sp>
    <dsp:sp modelId="{973C9FB0-9D02-4D5B-B1AD-4F7827F69A9A}">
      <dsp:nvSpPr>
        <dsp:cNvPr id="0" name=""/>
        <dsp:cNvSpPr/>
      </dsp:nvSpPr>
      <dsp:spPr>
        <a:xfrm>
          <a:off x="7671494" y="265878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1" kern="1200"/>
            <a:t>Final average earnings </a:t>
          </a:r>
          <a:r>
            <a:rPr lang="en-US" sz="1700" i="1" kern="1200"/>
            <a:t>(commonly referred to as “FAE”) are based on your five years of highest earnings. The years do not have to be consecutive and a year is determined in 12 month blocks from the retirement date back. </a:t>
          </a:r>
          <a:endParaRPr lang="en-US" sz="1700" kern="1200"/>
        </a:p>
      </dsp:txBody>
      <dsp:txXfrm>
        <a:off x="7671494" y="2658789"/>
        <a:ext cx="3487042" cy="2092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5D622-A411-4FC2-A584-859B09EED4EF}">
      <dsp:nvSpPr>
        <dsp:cNvPr id="0" name=""/>
        <dsp:cNvSpPr/>
      </dsp:nvSpPr>
      <dsp:spPr>
        <a:xfrm>
          <a:off x="0" y="3740335"/>
          <a:ext cx="11158537" cy="12276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The YMPE changes each year and CRA normally announces the new figure in November.</a:t>
          </a:r>
        </a:p>
      </dsp:txBody>
      <dsp:txXfrm>
        <a:off x="0" y="3740335"/>
        <a:ext cx="11158537" cy="1227661"/>
      </dsp:txXfrm>
    </dsp:sp>
    <dsp:sp modelId="{0B6DAD92-7E04-4E66-A7BC-37AF7708B281}">
      <dsp:nvSpPr>
        <dsp:cNvPr id="0" name=""/>
        <dsp:cNvSpPr/>
      </dsp:nvSpPr>
      <dsp:spPr>
        <a:xfrm rot="10800000">
          <a:off x="0" y="1870606"/>
          <a:ext cx="11158537" cy="1888143"/>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For 2024 the dollar amount is $68,500.</a:t>
          </a:r>
        </a:p>
      </dsp:txBody>
      <dsp:txXfrm rot="10800000">
        <a:off x="0" y="1870606"/>
        <a:ext cx="11158537" cy="1226859"/>
      </dsp:txXfrm>
    </dsp:sp>
    <dsp:sp modelId="{6A0E1204-0B6D-45B2-A317-559E6F2A9DCC}">
      <dsp:nvSpPr>
        <dsp:cNvPr id="0" name=""/>
        <dsp:cNvSpPr/>
      </dsp:nvSpPr>
      <dsp:spPr>
        <a:xfrm rot="10800000">
          <a:off x="0" y="878"/>
          <a:ext cx="11158537" cy="1888143"/>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The dollar amount set each year by the Canada Revenue Agency (CRA) which determines the maximum amount on which to base contributions to the Canada Pension Plan. The YMPE specifies the earnings amount that can be used in calculating pension contributions for each year.</a:t>
          </a:r>
        </a:p>
      </dsp:txBody>
      <dsp:txXfrm rot="10800000">
        <a:off x="0" y="878"/>
        <a:ext cx="11158537" cy="1226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08DAD-68FD-4B1A-BFFF-7A8D430EDC78}">
      <dsp:nvSpPr>
        <dsp:cNvPr id="0" name=""/>
        <dsp:cNvSpPr/>
      </dsp:nvSpPr>
      <dsp:spPr>
        <a:xfrm>
          <a:off x="0" y="21785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You contribute 6.75 % of your earnings up to the YMPE and 9.15% above. This split is calculated for each pay.</a:t>
          </a:r>
        </a:p>
      </dsp:txBody>
      <dsp:txXfrm>
        <a:off x="0" y="217859"/>
        <a:ext cx="3487042" cy="2092225"/>
      </dsp:txXfrm>
    </dsp:sp>
    <dsp:sp modelId="{8C70AAF4-D7F3-4775-9479-B8F329AF3012}">
      <dsp:nvSpPr>
        <dsp:cNvPr id="0" name=""/>
        <dsp:cNvSpPr/>
      </dsp:nvSpPr>
      <dsp:spPr>
        <a:xfrm>
          <a:off x="3835747" y="21785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contribution limit for 2024 as directed by the Canada Revenue Agency (CRA) is $32,490. </a:t>
          </a:r>
        </a:p>
      </dsp:txBody>
      <dsp:txXfrm>
        <a:off x="3835747" y="217859"/>
        <a:ext cx="3487042" cy="2092225"/>
      </dsp:txXfrm>
    </dsp:sp>
    <dsp:sp modelId="{D2E90B1A-391F-4B18-B755-3C2ED962E804}">
      <dsp:nvSpPr>
        <dsp:cNvPr id="0" name=""/>
        <dsp:cNvSpPr/>
      </dsp:nvSpPr>
      <dsp:spPr>
        <a:xfrm>
          <a:off x="7671494" y="21785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Your contributions are tax-deductible, and the tax savings happen at source when you are paid.</a:t>
          </a:r>
        </a:p>
      </dsp:txBody>
      <dsp:txXfrm>
        <a:off x="7671494" y="217859"/>
        <a:ext cx="3487042" cy="2092225"/>
      </dsp:txXfrm>
    </dsp:sp>
    <dsp:sp modelId="{31B36304-4211-4DA1-808F-590DA87B18BC}">
      <dsp:nvSpPr>
        <dsp:cNvPr id="0" name=""/>
        <dsp:cNvSpPr/>
      </dsp:nvSpPr>
      <dsp:spPr>
        <a:xfrm>
          <a:off x="1917873" y="265878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York University matches your contributions dollar for dollar</a:t>
          </a:r>
        </a:p>
      </dsp:txBody>
      <dsp:txXfrm>
        <a:off x="1917873" y="2658789"/>
        <a:ext cx="3487042" cy="2092225"/>
      </dsp:txXfrm>
    </dsp:sp>
    <dsp:sp modelId="{FECA8D37-D8F0-4D27-89AC-8085FB3B1737}">
      <dsp:nvSpPr>
        <dsp:cNvPr id="0" name=""/>
        <dsp:cNvSpPr/>
      </dsp:nvSpPr>
      <dsp:spPr>
        <a:xfrm>
          <a:off x="5753620" y="2658789"/>
          <a:ext cx="3487042" cy="209222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All contributions are tracked in your Money Purchase Account along with the rate of return.  </a:t>
          </a:r>
        </a:p>
        <a:p>
          <a:pPr marL="114300" lvl="1" indent="-114300" algn="l" defTabSz="666750">
            <a:lnSpc>
              <a:spcPct val="90000"/>
            </a:lnSpc>
            <a:spcBef>
              <a:spcPct val="0"/>
            </a:spcBef>
            <a:spcAft>
              <a:spcPct val="15000"/>
            </a:spcAft>
            <a:buChar char="•"/>
          </a:pPr>
          <a:r>
            <a:rPr lang="en-US" sz="1500" kern="1200"/>
            <a:t>The amount you accumulate is directly affected by the investment performance of the Trust Fund, and therefore will fluctuate.</a:t>
          </a:r>
        </a:p>
      </dsp:txBody>
      <dsp:txXfrm>
        <a:off x="5753620" y="2658789"/>
        <a:ext cx="3487042" cy="2092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07B4C-B4CB-45BE-B43F-BE1C6F29CDA5}">
      <dsp:nvSpPr>
        <dsp:cNvPr id="0" name=""/>
        <dsp:cNvSpPr/>
      </dsp:nvSpPr>
      <dsp:spPr>
        <a:xfrm>
          <a:off x="1362" y="714116"/>
          <a:ext cx="4781062" cy="303597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5D93838-E06E-4DB3-960B-0ED2556B67EB}">
      <dsp:nvSpPr>
        <dsp:cNvPr id="0" name=""/>
        <dsp:cNvSpPr/>
      </dsp:nvSpPr>
      <dsp:spPr>
        <a:xfrm>
          <a:off x="532591" y="1218783"/>
          <a:ext cx="4781062" cy="30359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1" kern="1200"/>
            <a:t>Normal Retirement Date </a:t>
          </a:r>
          <a:r>
            <a:rPr lang="en-US" sz="2900" kern="1200"/>
            <a:t>is the July first coincident with or immediately following your 65th birthday. </a:t>
          </a:r>
        </a:p>
      </dsp:txBody>
      <dsp:txXfrm>
        <a:off x="621512" y="1307704"/>
        <a:ext cx="4603220" cy="2858132"/>
      </dsp:txXfrm>
    </dsp:sp>
    <dsp:sp modelId="{AB615F53-1FA7-4A94-8AEE-55A525187D49}">
      <dsp:nvSpPr>
        <dsp:cNvPr id="0" name=""/>
        <dsp:cNvSpPr/>
      </dsp:nvSpPr>
      <dsp:spPr>
        <a:xfrm>
          <a:off x="5844883" y="714116"/>
          <a:ext cx="4781062" cy="303597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D662402-3E2B-4284-801B-EBF0353D3604}">
      <dsp:nvSpPr>
        <dsp:cNvPr id="0" name=""/>
        <dsp:cNvSpPr/>
      </dsp:nvSpPr>
      <dsp:spPr>
        <a:xfrm>
          <a:off x="6376112" y="1218783"/>
          <a:ext cx="4781062" cy="30359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1" kern="1200"/>
            <a:t>Earliest Unreduced Retirement Date </a:t>
          </a:r>
          <a:r>
            <a:rPr lang="en-US" sz="2900" kern="1200"/>
            <a:t>is the first of the month coincident with or next following your 65th birthday. </a:t>
          </a:r>
        </a:p>
      </dsp:txBody>
      <dsp:txXfrm>
        <a:off x="6465033" y="1307704"/>
        <a:ext cx="4603220" cy="2858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00DBE-A9C5-4248-BD3E-02EF210626CC}">
      <dsp:nvSpPr>
        <dsp:cNvPr id="0" name=""/>
        <dsp:cNvSpPr/>
      </dsp:nvSpPr>
      <dsp:spPr>
        <a:xfrm>
          <a:off x="0" y="61119"/>
          <a:ext cx="11158537" cy="15637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a:t>
          </a:r>
          <a:r>
            <a:rPr lang="en-US" sz="2700" i="1" kern="1200"/>
            <a:t>Income Tax Act </a:t>
          </a:r>
          <a:r>
            <a:rPr lang="en-US" sz="2700" kern="1200"/>
            <a:t>limits the amount of pension benefit you may earn under the </a:t>
          </a:r>
          <a:r>
            <a:rPr lang="en-US" sz="2700" b="1" kern="1200"/>
            <a:t>minimum guaranteed </a:t>
          </a:r>
          <a:r>
            <a:rPr lang="en-US" sz="2700" kern="1200"/>
            <a:t>provision of the Plan </a:t>
          </a:r>
        </a:p>
      </dsp:txBody>
      <dsp:txXfrm>
        <a:off x="76334" y="137453"/>
        <a:ext cx="11005869" cy="1411036"/>
      </dsp:txXfrm>
    </dsp:sp>
    <dsp:sp modelId="{D70F47D8-2398-4699-B4FC-341DC1BDE545}">
      <dsp:nvSpPr>
        <dsp:cNvPr id="0" name=""/>
        <dsp:cNvSpPr/>
      </dsp:nvSpPr>
      <dsp:spPr>
        <a:xfrm>
          <a:off x="0" y="1702584"/>
          <a:ext cx="11158537" cy="15637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Canada Revenue Agency maximum annual defined benefit limit (available at cra.gc.ca) multiplied by your credited service and </a:t>
          </a:r>
        </a:p>
      </dsp:txBody>
      <dsp:txXfrm>
        <a:off x="76334" y="1778918"/>
        <a:ext cx="11005869" cy="1411036"/>
      </dsp:txXfrm>
    </dsp:sp>
    <dsp:sp modelId="{FEA29E66-5419-4777-B3B6-EB46E76453F7}">
      <dsp:nvSpPr>
        <dsp:cNvPr id="0" name=""/>
        <dsp:cNvSpPr/>
      </dsp:nvSpPr>
      <dsp:spPr>
        <a:xfrm>
          <a:off x="0" y="3344049"/>
          <a:ext cx="11158537" cy="15637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 of the average of your three highest years’ earnings with the University, which may be subject to a reduction depending on your age, and continuous service </a:t>
          </a:r>
        </a:p>
      </dsp:txBody>
      <dsp:txXfrm>
        <a:off x="76334" y="3420383"/>
        <a:ext cx="11005869" cy="1411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42432-66BE-436F-ABC2-EB6AE30D6CE9}">
      <dsp:nvSpPr>
        <dsp:cNvPr id="0" name=""/>
        <dsp:cNvSpPr/>
      </dsp:nvSpPr>
      <dsp:spPr>
        <a:xfrm>
          <a:off x="0" y="61119"/>
          <a:ext cx="11158537" cy="156370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pension provided by your Money Purchase Component Account pension may exceed the </a:t>
          </a:r>
          <a:r>
            <a:rPr lang="en-US" sz="2700" i="1" kern="1200"/>
            <a:t>Income Tax Act </a:t>
          </a:r>
          <a:r>
            <a:rPr lang="en-US" sz="2700" kern="1200"/>
            <a:t>limits. </a:t>
          </a:r>
        </a:p>
      </dsp:txBody>
      <dsp:txXfrm>
        <a:off x="76334" y="137453"/>
        <a:ext cx="11005869" cy="1411036"/>
      </dsp:txXfrm>
    </dsp:sp>
    <dsp:sp modelId="{DCAB1E7A-FB2E-467D-89DD-83582367E7FA}">
      <dsp:nvSpPr>
        <dsp:cNvPr id="0" name=""/>
        <dsp:cNvSpPr/>
      </dsp:nvSpPr>
      <dsp:spPr>
        <a:xfrm>
          <a:off x="0" y="1702584"/>
          <a:ext cx="11158537" cy="156370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if you have made any additional voluntary contributions, the amount of additional pension these contributions would purchase would not be included in this maximum.</a:t>
          </a:r>
        </a:p>
      </dsp:txBody>
      <dsp:txXfrm>
        <a:off x="76334" y="1778918"/>
        <a:ext cx="11005869" cy="1411036"/>
      </dsp:txXfrm>
    </dsp:sp>
    <dsp:sp modelId="{0145DC27-E326-48D7-8428-22009926CE2E}">
      <dsp:nvSpPr>
        <dsp:cNvPr id="0" name=""/>
        <dsp:cNvSpPr/>
      </dsp:nvSpPr>
      <dsp:spPr>
        <a:xfrm>
          <a:off x="0" y="3344049"/>
          <a:ext cx="11158537" cy="156370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if you purchased additional service as a result of transferring an amount from another registered pension plan, this amount would be included in the calculation of the </a:t>
          </a:r>
          <a:r>
            <a:rPr lang="en-US" sz="2700" i="1" kern="1200"/>
            <a:t>Income Tax Act </a:t>
          </a:r>
          <a:r>
            <a:rPr lang="en-US" sz="2700" kern="1200"/>
            <a:t>maximum. </a:t>
          </a:r>
        </a:p>
      </dsp:txBody>
      <dsp:txXfrm>
        <a:off x="76334" y="3420383"/>
        <a:ext cx="11005869" cy="14110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9552-973B-4837-A928-1DF4EC9BD018}">
      <dsp:nvSpPr>
        <dsp:cNvPr id="0" name=""/>
        <dsp:cNvSpPr/>
      </dsp:nvSpPr>
      <dsp:spPr>
        <a:xfrm>
          <a:off x="0" y="581207"/>
          <a:ext cx="7969250" cy="12285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CIBC Mellon is our pension fund trustee and deposits your monthly pension on the 1</a:t>
          </a:r>
          <a:r>
            <a:rPr lang="en-US" sz="2100" kern="1200" baseline="30000" dirty="0"/>
            <a:t>st</a:t>
          </a:r>
          <a:r>
            <a:rPr lang="en-US" sz="2100" kern="1200" dirty="0"/>
            <a:t> of the month unless the 1</a:t>
          </a:r>
          <a:r>
            <a:rPr lang="en-US" sz="2100" kern="1200" baseline="30000" dirty="0"/>
            <a:t>st</a:t>
          </a:r>
          <a:r>
            <a:rPr lang="en-US" sz="2100" kern="1200" dirty="0"/>
            <a:t> falls on a weekend or holiday.</a:t>
          </a:r>
        </a:p>
      </dsp:txBody>
      <dsp:txXfrm>
        <a:off x="59970" y="641177"/>
        <a:ext cx="7849310" cy="1108560"/>
      </dsp:txXfrm>
    </dsp:sp>
    <dsp:sp modelId="{4FE6B262-A4C3-46CD-AD56-F91C818E192C}">
      <dsp:nvSpPr>
        <dsp:cNvPr id="0" name=""/>
        <dsp:cNvSpPr/>
      </dsp:nvSpPr>
      <dsp:spPr>
        <a:xfrm>
          <a:off x="0" y="1870187"/>
          <a:ext cx="7969250" cy="12285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Pension payments are taxable, so income tax is deducted.</a:t>
          </a:r>
        </a:p>
      </dsp:txBody>
      <dsp:txXfrm>
        <a:off x="59970" y="1930157"/>
        <a:ext cx="7849310" cy="1108560"/>
      </dsp:txXfrm>
    </dsp:sp>
    <dsp:sp modelId="{B4155227-D751-489B-9AFF-99176F04D0C3}">
      <dsp:nvSpPr>
        <dsp:cNvPr id="0" name=""/>
        <dsp:cNvSpPr/>
      </dsp:nvSpPr>
      <dsp:spPr>
        <a:xfrm>
          <a:off x="0" y="3159167"/>
          <a:ext cx="7969250" cy="12285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Deductions that you may have coming off your pay as an active employee are not deducted from pension payments such as Employment insurance, Canada Pension Plan and Union Dues</a:t>
          </a:r>
        </a:p>
      </dsp:txBody>
      <dsp:txXfrm>
        <a:off x="59970" y="3219137"/>
        <a:ext cx="7849310" cy="11085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9552-973B-4837-A928-1DF4EC9BD018}">
      <dsp:nvSpPr>
        <dsp:cNvPr id="0" name=""/>
        <dsp:cNvSpPr/>
      </dsp:nvSpPr>
      <dsp:spPr>
        <a:xfrm>
          <a:off x="0" y="85971"/>
          <a:ext cx="7969250" cy="156633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Once you start receiving a pension that gross amount will never go down regardless of the fund rate of return. </a:t>
          </a:r>
        </a:p>
      </dsp:txBody>
      <dsp:txXfrm>
        <a:off x="76462" y="162433"/>
        <a:ext cx="7816326" cy="1413413"/>
      </dsp:txXfrm>
    </dsp:sp>
    <dsp:sp modelId="{4FE6B262-A4C3-46CD-AD56-F91C818E192C}">
      <dsp:nvSpPr>
        <dsp:cNvPr id="0" name=""/>
        <dsp:cNvSpPr/>
      </dsp:nvSpPr>
      <dsp:spPr>
        <a:xfrm>
          <a:off x="0" y="1701268"/>
          <a:ext cx="7969250" cy="156633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b="0" i="0" kern="1200" dirty="0"/>
            <a:t>Every January 1st the </a:t>
          </a:r>
          <a:r>
            <a:rPr lang="en-CA" sz="1700" b="1" i="0" kern="1200" dirty="0"/>
            <a:t>Moving Average Five-Year Fund Return</a:t>
          </a:r>
          <a:r>
            <a:rPr lang="en-CA" sz="1700" b="0" i="0" kern="1200" dirty="0"/>
            <a:t> is adjusted by a formula. The result is applied to your pension. When this calculated amount is greater than the pension you are receiving, we increase your pension. When the calculated amount is less than the pension you are receiving, your pension remains the same. </a:t>
          </a:r>
          <a:endParaRPr lang="en-US" sz="1700" kern="1200" dirty="0"/>
        </a:p>
      </dsp:txBody>
      <dsp:txXfrm>
        <a:off x="76462" y="1777730"/>
        <a:ext cx="7816326" cy="1413413"/>
      </dsp:txXfrm>
    </dsp:sp>
    <dsp:sp modelId="{201EC535-7B7A-454E-A1DE-15B0C69B0F90}">
      <dsp:nvSpPr>
        <dsp:cNvPr id="0" name=""/>
        <dsp:cNvSpPr/>
      </dsp:nvSpPr>
      <dsp:spPr>
        <a:xfrm>
          <a:off x="0" y="3316566"/>
          <a:ext cx="7969250" cy="156633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b="0" i="0" kern="1200" dirty="0"/>
            <a:t>This calculated amount will be tracked to the next January 1st when the same calculation will be applied using the new Moving Average Five-Year Fund Return. When this calculated amount is greater than the pension you are receiving, we increase your pension. When the calculated amount is less than the pension you are receiving, your pension remains the same.</a:t>
          </a:r>
          <a:endParaRPr lang="en-CA" sz="1700" kern="1200" dirty="0"/>
        </a:p>
      </dsp:txBody>
      <dsp:txXfrm>
        <a:off x="76462" y="3393028"/>
        <a:ext cx="7816326" cy="14134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F1961B5-ED1C-4F37-9F2C-7A5C9AD2AE2D}" type="datetimeFigureOut">
              <a:rPr lang="en-US" smtClean="0"/>
              <a:t>9/5/2024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6A8C63-54E6-45EF-83D5-607EEED292D6}" type="slidenum">
              <a:rPr lang="en-US" smtClean="0"/>
              <a:t>‹#›</a:t>
            </a:fld>
            <a:endParaRPr lang="en-US"/>
          </a:p>
        </p:txBody>
      </p:sp>
    </p:spTree>
    <p:extLst>
      <p:ext uri="{BB962C8B-B14F-4D97-AF65-F5344CB8AC3E}">
        <p14:creationId xmlns:p14="http://schemas.microsoft.com/office/powerpoint/2010/main" val="3424515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95CD2F-9691-4CE3-8E6E-9BF47C401926}" type="datetimeFigureOut">
              <a:rPr lang="en-US" smtClean="0"/>
              <a:t>9/5/2024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ED91A5-9173-4E06-936D-88757B96D80D}" type="slidenum">
              <a:rPr lang="en-US" smtClean="0"/>
              <a:t>‹#›</a:t>
            </a:fld>
            <a:endParaRPr lang="en-US"/>
          </a:p>
        </p:txBody>
      </p:sp>
    </p:spTree>
    <p:extLst>
      <p:ext uri="{BB962C8B-B14F-4D97-AF65-F5344CB8AC3E}">
        <p14:creationId xmlns:p14="http://schemas.microsoft.com/office/powerpoint/2010/main" val="80195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1" dirty="0">
              <a:latin typeface="+mn-lt"/>
            </a:endParaRPr>
          </a:p>
        </p:txBody>
      </p:sp>
      <p:sp>
        <p:nvSpPr>
          <p:cNvPr id="4" name="Slide Number Placeholder 3"/>
          <p:cNvSpPr>
            <a:spLocks noGrp="1"/>
          </p:cNvSpPr>
          <p:nvPr>
            <p:ph type="sldNum" sz="quarter" idx="5"/>
          </p:nvPr>
        </p:nvSpPr>
        <p:spPr/>
        <p:txBody>
          <a:bodyPr/>
          <a:lstStyle/>
          <a:p>
            <a:fld id="{2D6C0F6B-90C6-CD41-AF20-328E4F0F7295}" type="slidenum">
              <a:rPr lang="en-US" smtClean="0"/>
              <a:t>1</a:t>
            </a:fld>
            <a:endParaRPr lang="en-US"/>
          </a:p>
        </p:txBody>
      </p:sp>
    </p:spTree>
    <p:extLst>
      <p:ext uri="{BB962C8B-B14F-4D97-AF65-F5344CB8AC3E}">
        <p14:creationId xmlns:p14="http://schemas.microsoft.com/office/powerpoint/2010/main" val="28677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14</a:t>
            </a:fld>
            <a:endParaRPr lang="en-US"/>
          </a:p>
        </p:txBody>
      </p:sp>
    </p:spTree>
    <p:extLst>
      <p:ext uri="{BB962C8B-B14F-4D97-AF65-F5344CB8AC3E}">
        <p14:creationId xmlns:p14="http://schemas.microsoft.com/office/powerpoint/2010/main" val="402388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15</a:t>
            </a:fld>
            <a:endParaRPr lang="en-US"/>
          </a:p>
        </p:txBody>
      </p:sp>
    </p:spTree>
    <p:extLst>
      <p:ext uri="{BB962C8B-B14F-4D97-AF65-F5344CB8AC3E}">
        <p14:creationId xmlns:p14="http://schemas.microsoft.com/office/powerpoint/2010/main" val="193403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maximums</a:t>
            </a:r>
            <a:r>
              <a:rPr lang="en-US" baseline="0" dirty="0"/>
              <a:t> generally only apply to high income earners around 170,000 and above.</a:t>
            </a:r>
            <a:endParaRPr lang="en-US" dirty="0"/>
          </a:p>
        </p:txBody>
      </p:sp>
      <p:sp>
        <p:nvSpPr>
          <p:cNvPr id="4" name="Slide Number Placeholder 3"/>
          <p:cNvSpPr>
            <a:spLocks noGrp="1"/>
          </p:cNvSpPr>
          <p:nvPr>
            <p:ph type="sldNum" sz="quarter" idx="10"/>
          </p:nvPr>
        </p:nvSpPr>
        <p:spPr/>
        <p:txBody>
          <a:bodyPr/>
          <a:lstStyle/>
          <a:p>
            <a:fld id="{97ED91A5-9173-4E06-936D-88757B96D80D}" type="slidenum">
              <a:rPr lang="en-US" smtClean="0"/>
              <a:t>16</a:t>
            </a:fld>
            <a:endParaRPr lang="en-US"/>
          </a:p>
        </p:txBody>
      </p:sp>
    </p:spTree>
    <p:extLst>
      <p:ext uri="{BB962C8B-B14F-4D97-AF65-F5344CB8AC3E}">
        <p14:creationId xmlns:p14="http://schemas.microsoft.com/office/powerpoint/2010/main" val="2735491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17</a:t>
            </a:fld>
            <a:endParaRPr lang="en-US"/>
          </a:p>
        </p:txBody>
      </p:sp>
    </p:spTree>
    <p:extLst>
      <p:ext uri="{BB962C8B-B14F-4D97-AF65-F5344CB8AC3E}">
        <p14:creationId xmlns:p14="http://schemas.microsoft.com/office/powerpoint/2010/main" val="373405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20</a:t>
            </a:fld>
            <a:endParaRPr lang="en-US"/>
          </a:p>
        </p:txBody>
      </p:sp>
    </p:spTree>
    <p:extLst>
      <p:ext uri="{BB962C8B-B14F-4D97-AF65-F5344CB8AC3E}">
        <p14:creationId xmlns:p14="http://schemas.microsoft.com/office/powerpoint/2010/main" val="233105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21</a:t>
            </a:fld>
            <a:endParaRPr lang="en-US"/>
          </a:p>
        </p:txBody>
      </p:sp>
    </p:spTree>
    <p:extLst>
      <p:ext uri="{BB962C8B-B14F-4D97-AF65-F5344CB8AC3E}">
        <p14:creationId xmlns:p14="http://schemas.microsoft.com/office/powerpoint/2010/main" val="35830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22</a:t>
            </a:fld>
            <a:endParaRPr lang="en-US"/>
          </a:p>
        </p:txBody>
      </p:sp>
    </p:spTree>
    <p:extLst>
      <p:ext uri="{BB962C8B-B14F-4D97-AF65-F5344CB8AC3E}">
        <p14:creationId xmlns:p14="http://schemas.microsoft.com/office/powerpoint/2010/main" val="2778759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23</a:t>
            </a:fld>
            <a:endParaRPr lang="en-US"/>
          </a:p>
        </p:txBody>
      </p:sp>
    </p:spTree>
    <p:extLst>
      <p:ext uri="{BB962C8B-B14F-4D97-AF65-F5344CB8AC3E}">
        <p14:creationId xmlns:p14="http://schemas.microsoft.com/office/powerpoint/2010/main" val="141829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25</a:t>
            </a:fld>
            <a:endParaRPr lang="en-US"/>
          </a:p>
        </p:txBody>
      </p:sp>
    </p:spTree>
    <p:extLst>
      <p:ext uri="{BB962C8B-B14F-4D97-AF65-F5344CB8AC3E}">
        <p14:creationId xmlns:p14="http://schemas.microsoft.com/office/powerpoint/2010/main" val="83727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26</a:t>
            </a:fld>
            <a:endParaRPr lang="en-US"/>
          </a:p>
        </p:txBody>
      </p:sp>
    </p:spTree>
    <p:extLst>
      <p:ext uri="{BB962C8B-B14F-4D97-AF65-F5344CB8AC3E}">
        <p14:creationId xmlns:p14="http://schemas.microsoft.com/office/powerpoint/2010/main" val="191501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F2371-845D-407F-BBE1-E8EFC3FE809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92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31</a:t>
            </a:fld>
            <a:endParaRPr lang="en-US"/>
          </a:p>
        </p:txBody>
      </p:sp>
    </p:spTree>
    <p:extLst>
      <p:ext uri="{BB962C8B-B14F-4D97-AF65-F5344CB8AC3E}">
        <p14:creationId xmlns:p14="http://schemas.microsoft.com/office/powerpoint/2010/main" val="1934038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32</a:t>
            </a:fld>
            <a:endParaRPr lang="en-US"/>
          </a:p>
        </p:txBody>
      </p:sp>
    </p:spTree>
    <p:extLst>
      <p:ext uri="{BB962C8B-B14F-4D97-AF65-F5344CB8AC3E}">
        <p14:creationId xmlns:p14="http://schemas.microsoft.com/office/powerpoint/2010/main" val="33944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35</a:t>
            </a:fld>
            <a:endParaRPr lang="en-US"/>
          </a:p>
        </p:txBody>
      </p:sp>
    </p:spTree>
    <p:extLst>
      <p:ext uri="{BB962C8B-B14F-4D97-AF65-F5344CB8AC3E}">
        <p14:creationId xmlns:p14="http://schemas.microsoft.com/office/powerpoint/2010/main" val="2530055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D6C0F6B-90C6-CD41-AF20-328E4F0F7295}" type="slidenum">
              <a:rPr lang="en-US" smtClean="0"/>
              <a:t>36</a:t>
            </a:fld>
            <a:endParaRPr lang="en-US"/>
          </a:p>
        </p:txBody>
      </p:sp>
    </p:spTree>
    <p:extLst>
      <p:ext uri="{BB962C8B-B14F-4D97-AF65-F5344CB8AC3E}">
        <p14:creationId xmlns:p14="http://schemas.microsoft.com/office/powerpoint/2010/main" val="3021336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D6C0F6B-90C6-CD41-AF20-328E4F0F7295}" type="slidenum">
              <a:rPr lang="en-US" smtClean="0"/>
              <a:t>38</a:t>
            </a:fld>
            <a:endParaRPr lang="en-US"/>
          </a:p>
        </p:txBody>
      </p:sp>
    </p:spTree>
    <p:extLst>
      <p:ext uri="{BB962C8B-B14F-4D97-AF65-F5344CB8AC3E}">
        <p14:creationId xmlns:p14="http://schemas.microsoft.com/office/powerpoint/2010/main" val="230951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ED91A5-9173-4E06-936D-88757B96D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91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2D6C0F6B-90C6-CD41-AF20-328E4F0F7295}" type="slidenum">
              <a:rPr lang="en-US" smtClean="0"/>
              <a:t>4</a:t>
            </a:fld>
            <a:endParaRPr lang="en-US"/>
          </a:p>
        </p:txBody>
      </p:sp>
    </p:spTree>
    <p:extLst>
      <p:ext uri="{BB962C8B-B14F-4D97-AF65-F5344CB8AC3E}">
        <p14:creationId xmlns:p14="http://schemas.microsoft.com/office/powerpoint/2010/main" val="279902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5</a:t>
            </a:fld>
            <a:endParaRPr lang="en-US"/>
          </a:p>
        </p:txBody>
      </p:sp>
    </p:spTree>
    <p:extLst>
      <p:ext uri="{BB962C8B-B14F-4D97-AF65-F5344CB8AC3E}">
        <p14:creationId xmlns:p14="http://schemas.microsoft.com/office/powerpoint/2010/main" val="340815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9</a:t>
            </a:fld>
            <a:endParaRPr lang="en-US"/>
          </a:p>
        </p:txBody>
      </p:sp>
    </p:spTree>
    <p:extLst>
      <p:ext uri="{BB962C8B-B14F-4D97-AF65-F5344CB8AC3E}">
        <p14:creationId xmlns:p14="http://schemas.microsoft.com/office/powerpoint/2010/main" val="342360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10</a:t>
            </a:fld>
            <a:endParaRPr lang="en-US"/>
          </a:p>
        </p:txBody>
      </p:sp>
    </p:spTree>
    <p:extLst>
      <p:ext uri="{BB962C8B-B14F-4D97-AF65-F5344CB8AC3E}">
        <p14:creationId xmlns:p14="http://schemas.microsoft.com/office/powerpoint/2010/main" val="403202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7ED91A5-9173-4E06-936D-88757B96D80D}" type="slidenum">
              <a:rPr lang="en-US" smtClean="0"/>
              <a:t>11</a:t>
            </a:fld>
            <a:endParaRPr lang="en-US"/>
          </a:p>
        </p:txBody>
      </p:sp>
    </p:spTree>
    <p:extLst>
      <p:ext uri="{BB962C8B-B14F-4D97-AF65-F5344CB8AC3E}">
        <p14:creationId xmlns:p14="http://schemas.microsoft.com/office/powerpoint/2010/main" val="273779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7ED91A5-9173-4E06-936D-88757B96D80D}" type="slidenum">
              <a:rPr lang="en-US" smtClean="0"/>
              <a:t>13</a:t>
            </a:fld>
            <a:endParaRPr lang="en-US"/>
          </a:p>
        </p:txBody>
      </p:sp>
    </p:spTree>
    <p:extLst>
      <p:ext uri="{BB962C8B-B14F-4D97-AF65-F5344CB8AC3E}">
        <p14:creationId xmlns:p14="http://schemas.microsoft.com/office/powerpoint/2010/main" val="1915424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B93D08-52E9-A041-8C3E-289033ABDDBB}"/>
              </a:ext>
            </a:extLst>
          </p:cNvPr>
          <p:cNvSpPr>
            <a:spLocks noGrp="1"/>
          </p:cNvSpPr>
          <p:nvPr>
            <p:ph type="title" hasCustomPrompt="1"/>
          </p:nvPr>
        </p:nvSpPr>
        <p:spPr>
          <a:xfrm>
            <a:off x="362778" y="1651966"/>
            <a:ext cx="4317167" cy="2008385"/>
          </a:xfrm>
          <a:solidFill>
            <a:schemeClr val="accent1"/>
          </a:solidFill>
          <a:ln>
            <a:noFill/>
          </a:ln>
        </p:spPr>
        <p:txBody>
          <a:bodyPr vert="horz" wrap="square" lIns="0" tIns="0" rIns="0" bIns="0" rtlCol="0" anchor="b">
            <a:noAutofit/>
          </a:bodyPr>
          <a:lstStyle>
            <a:lvl1pPr marL="0" marR="0" indent="0" algn="l" defTabSz="685800" rtl="0" eaLnBrk="1" fontAlgn="auto" latinLnBrk="0" hangingPunct="1">
              <a:lnSpc>
                <a:spcPct val="90000"/>
              </a:lnSpc>
              <a:spcBef>
                <a:spcPts val="0"/>
              </a:spcBef>
              <a:spcAft>
                <a:spcPts val="225"/>
              </a:spcAft>
              <a:buClrTx/>
              <a:buSzTx/>
              <a:buFont typeface="Arial" panose="020B0604020202020204" pitchFamily="34" charset="0"/>
              <a:buNone/>
              <a:tabLst/>
              <a:defRPr lang="en-US" sz="3000" dirty="0">
                <a:solidFill>
                  <a:schemeClr val="bg1"/>
                </a:solidFill>
                <a:cs typeface="+mn-cs"/>
              </a:defRPr>
            </a:lvl1pPr>
          </a:lstStyle>
          <a:p>
            <a:pPr marL="0" marR="0" lvl="0" indent="0" algn="l" defTabSz="685800" rtl="0" eaLnBrk="1" fontAlgn="auto" latinLnBrk="0" hangingPunct="1">
              <a:lnSpc>
                <a:spcPct val="90000"/>
              </a:lnSpc>
              <a:spcBef>
                <a:spcPts val="0"/>
              </a:spcBef>
              <a:spcAft>
                <a:spcPts val="225"/>
              </a:spcAft>
              <a:buClrTx/>
              <a:buSzTx/>
              <a:buFont typeface="Arial" panose="020B0604020202020204" pitchFamily="34" charset="0"/>
              <a:buNone/>
              <a:tabLst/>
              <a:defRPr/>
            </a:pPr>
            <a:r>
              <a:rPr lang="en-US" dirty="0"/>
              <a:t>Click to Add Presentation Title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p:ph type="body" sz="quarter" idx="14" hasCustomPrompt="1"/>
          </p:nvPr>
        </p:nvSpPr>
        <p:spPr>
          <a:xfrm>
            <a:off x="371960" y="3665117"/>
            <a:ext cx="4301133" cy="631755"/>
          </a:xfrm>
          <a:prstGeom prst="rect">
            <a:avLst/>
          </a:prstGeom>
          <a:solidFill>
            <a:schemeClr val="accent1"/>
          </a:solidFill>
          <a:ln>
            <a:noFill/>
          </a:ln>
        </p:spPr>
        <p:txBody>
          <a:bodyPr wrap="square" lIns="0" tIns="0" rIns="0" bIns="0" anchor="t">
            <a:noAutofit/>
          </a:bodyPr>
          <a:lstStyle>
            <a:lvl1pPr marL="0" indent="0">
              <a:lnSpc>
                <a:spcPct val="100000"/>
              </a:lnSpc>
              <a:spcBef>
                <a:spcPts val="0"/>
              </a:spcBef>
              <a:buFont typeface="Arial" panose="020B0604020202020204" pitchFamily="34" charset="0"/>
              <a:buNone/>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Presentation subtitle</a:t>
            </a:r>
          </a:p>
        </p:txBody>
      </p:sp>
      <p:sp>
        <p:nvSpPr>
          <p:cNvPr id="12" name="Text Placeholder 12">
            <a:extLst>
              <a:ext uri="{FF2B5EF4-FFF2-40B4-BE49-F238E27FC236}">
                <a16:creationId xmlns:a16="http://schemas.microsoft.com/office/drawing/2014/main" id="{9E978879-4384-7944-8E60-E6FEF4E21A9D}"/>
              </a:ext>
            </a:extLst>
          </p:cNvPr>
          <p:cNvSpPr>
            <a:spLocks noGrp="1"/>
          </p:cNvSpPr>
          <p:nvPr>
            <p:ph type="body" sz="quarter" idx="13" hasCustomPrompt="1"/>
          </p:nvPr>
        </p:nvSpPr>
        <p:spPr>
          <a:xfrm>
            <a:off x="371960" y="4301625"/>
            <a:ext cx="4301133" cy="315212"/>
          </a:xfrm>
          <a:prstGeom prst="rect">
            <a:avLst/>
          </a:prstGeom>
          <a:solidFill>
            <a:schemeClr val="accent1"/>
          </a:solidFill>
          <a:ln>
            <a:noFill/>
          </a:ln>
        </p:spPr>
        <p:txBody>
          <a:bodyPr wrap="none" lIns="0" tIns="0" rIns="0" bIns="0" anchor="b">
            <a:noAutofit/>
          </a:bodyPr>
          <a:lstStyle>
            <a:lvl1pPr marL="0" indent="0">
              <a:buFont typeface="Arial" panose="020B0604020202020204" pitchFamily="34" charset="0"/>
              <a:buNone/>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Presenter name</a:t>
            </a:r>
          </a:p>
        </p:txBody>
      </p:sp>
      <p:cxnSp>
        <p:nvCxnSpPr>
          <p:cNvPr id="5" name="Straight Connector 4">
            <a:extLst>
              <a:ext uri="{FF2B5EF4-FFF2-40B4-BE49-F238E27FC236}">
                <a16:creationId xmlns:a16="http://schemas.microsoft.com/office/drawing/2014/main" id="{F2D8F8C9-F49E-3048-826A-0937FBC04EBF}"/>
              </a:ext>
              <a:ext uri="{C183D7F6-B498-43B3-948B-1728B52AA6E4}">
                <adec:decorative xmlns:adec="http://schemas.microsoft.com/office/drawing/2017/decorative" val="1"/>
              </a:ext>
            </a:extLst>
          </p:cNvPr>
          <p:cNvCxnSpPr>
            <a:cxnSpLocks/>
          </p:cNvCxnSpPr>
          <p:nvPr/>
        </p:nvCxnSpPr>
        <p:spPr>
          <a:xfrm>
            <a:off x="361514" y="4804806"/>
            <a:ext cx="43171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Picture Placeholder 9" descr="York University Logo.">
            <a:extLst>
              <a:ext uri="{FF2B5EF4-FFF2-40B4-BE49-F238E27FC236}">
                <a16:creationId xmlns:a16="http://schemas.microsoft.com/office/drawing/2014/main" id="{40BEB9EB-86F7-BB40-904C-4805395531C7}"/>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382174" y="5066521"/>
            <a:ext cx="4290917" cy="360000"/>
          </a:xfrm>
          <a:prstGeom prst="rect">
            <a:avLst/>
          </a:prstGeom>
        </p:spPr>
      </p:pic>
      <p:sp>
        <p:nvSpPr>
          <p:cNvPr id="8" name="Picture Placeholder 7">
            <a:extLst>
              <a:ext uri="{FF2B5EF4-FFF2-40B4-BE49-F238E27FC236}">
                <a16:creationId xmlns:a16="http://schemas.microsoft.com/office/drawing/2014/main" id="{03924A13-79EE-1D47-B49D-1565C986DA27}"/>
              </a:ext>
              <a:ext uri="{C183D7F6-B498-43B3-948B-1728B52AA6E4}">
                <adec:decorative xmlns:adec="http://schemas.microsoft.com/office/drawing/2017/decorative" val="1"/>
              </a:ext>
            </a:extLst>
          </p:cNvPr>
          <p:cNvSpPr>
            <a:spLocks noGrp="1"/>
          </p:cNvSpPr>
          <p:nvPr>
            <p:ph type="pic" sz="quarter" idx="11" hasCustomPrompt="1"/>
          </p:nvPr>
        </p:nvSpPr>
        <p:spPr>
          <a:xfrm>
            <a:off x="355600" y="358817"/>
            <a:ext cx="11485301" cy="6146157"/>
          </a:xfrm>
          <a:custGeom>
            <a:avLst/>
            <a:gdLst>
              <a:gd name="connsiteX0" fmla="*/ 0 w 11485301"/>
              <a:gd name="connsiteY0" fmla="*/ 0 h 6146157"/>
              <a:gd name="connsiteX1" fmla="*/ 11485301 w 11485301"/>
              <a:gd name="connsiteY1" fmla="*/ 0 h 6146157"/>
              <a:gd name="connsiteX2" fmla="*/ 11485301 w 11485301"/>
              <a:gd name="connsiteY2" fmla="*/ 6146157 h 6146157"/>
              <a:gd name="connsiteX3" fmla="*/ 0 w 11485301"/>
              <a:gd name="connsiteY3" fmla="*/ 6146157 h 6146157"/>
              <a:gd name="connsiteX4" fmla="*/ 0 w 11485301"/>
              <a:gd name="connsiteY4" fmla="*/ 5413033 h 6146157"/>
              <a:gd name="connsiteX5" fmla="*/ 510420 w 11485301"/>
              <a:gd name="connsiteY5" fmla="*/ 5413033 h 6146157"/>
              <a:gd name="connsiteX6" fmla="*/ 510420 w 11485301"/>
              <a:gd name="connsiteY6" fmla="*/ 5411487 h 6146157"/>
              <a:gd name="connsiteX7" fmla="*/ 4702893 w 11485301"/>
              <a:gd name="connsiteY7" fmla="*/ 5411487 h 6146157"/>
              <a:gd name="connsiteX8" fmla="*/ 4702893 w 11485301"/>
              <a:gd name="connsiteY8" fmla="*/ 753630 h 6146157"/>
              <a:gd name="connsiteX9" fmla="*/ 8075 w 11485301"/>
              <a:gd name="connsiteY9" fmla="*/ 753630 h 6146157"/>
              <a:gd name="connsiteX10" fmla="*/ 8075 w 11485301"/>
              <a:gd name="connsiteY10" fmla="*/ 758785 h 6146157"/>
              <a:gd name="connsiteX11" fmla="*/ 0 w 11485301"/>
              <a:gd name="connsiteY11" fmla="*/ 758785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5301" h="6146157">
                <a:moveTo>
                  <a:pt x="0" y="0"/>
                </a:moveTo>
                <a:lnTo>
                  <a:pt x="11485301" y="0"/>
                </a:lnTo>
                <a:lnTo>
                  <a:pt x="11485301" y="6146157"/>
                </a:lnTo>
                <a:lnTo>
                  <a:pt x="0" y="6146157"/>
                </a:lnTo>
                <a:lnTo>
                  <a:pt x="0" y="5413033"/>
                </a:lnTo>
                <a:lnTo>
                  <a:pt x="510420" y="5413033"/>
                </a:lnTo>
                <a:lnTo>
                  <a:pt x="510420" y="5411487"/>
                </a:lnTo>
                <a:lnTo>
                  <a:pt x="4702893" y="5411487"/>
                </a:lnTo>
                <a:lnTo>
                  <a:pt x="4702893" y="753630"/>
                </a:lnTo>
                <a:lnTo>
                  <a:pt x="8075" y="753630"/>
                </a:lnTo>
                <a:lnTo>
                  <a:pt x="8075" y="758785"/>
                </a:lnTo>
                <a:lnTo>
                  <a:pt x="0" y="758785"/>
                </a:lnTo>
                <a:close/>
              </a:path>
            </a:pathLst>
          </a:custGeom>
          <a:solidFill>
            <a:schemeClr val="bg1"/>
          </a:solidFill>
        </p:spPr>
        <p:txBody>
          <a:bodyPr wrap="square" rIns="288000" anchor="ctr">
            <a:noAutofit/>
          </a:bodyPr>
          <a:lstStyle>
            <a:lvl1pPr marL="0" indent="0" algn="r">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11" name="Freeform 10">
            <a:extLst>
              <a:ext uri="{FF2B5EF4-FFF2-40B4-BE49-F238E27FC236}">
                <a16:creationId xmlns:a16="http://schemas.microsoft.com/office/drawing/2014/main" id="{027E5C04-A6BF-204B-B6E3-68227002AE82}"/>
              </a:ext>
              <a:ext uri="{C183D7F6-B498-43B3-948B-1728B52AA6E4}">
                <adec:decorative xmlns:adec="http://schemas.microsoft.com/office/drawing/2017/decorative" val="1"/>
              </a:ext>
            </a:extLst>
          </p:cNvPr>
          <p:cNvSpPr/>
          <p:nvPr/>
        </p:nvSpPr>
        <p:spPr>
          <a:xfrm>
            <a:off x="-2" y="1"/>
            <a:ext cx="12192003"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13497349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_Accessi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FB8F-4A79-464A-9960-012F07BC8989}"/>
              </a:ext>
            </a:extLst>
          </p:cNvPr>
          <p:cNvSpPr>
            <a:spLocks noGrp="1"/>
          </p:cNvSpPr>
          <p:nvPr>
            <p:ph type="title" hasCustomPrompt="1"/>
          </p:nvPr>
        </p:nvSpPr>
        <p:spPr>
          <a:xfrm>
            <a:off x="1438275" y="1437143"/>
            <a:ext cx="9324000" cy="3983715"/>
          </a:xfrm>
          <a:solidFill>
            <a:schemeClr val="tx1">
              <a:lumMod val="50000"/>
              <a:lumOff val="50000"/>
            </a:schemeClr>
          </a:solidFill>
          <a:ln>
            <a:noFill/>
          </a:ln>
        </p:spPr>
        <p:txBody>
          <a:bodyPr vert="horz" lIns="540000" tIns="540000" rIns="540000" bIns="540000" rtlCol="0" anchor="ctr">
            <a:noAutofit/>
          </a:bodyPr>
          <a:lstStyle>
            <a:lvl1pPr algn="ctr">
              <a:lnSpc>
                <a:spcPct val="100000"/>
              </a:lnSpc>
              <a:defRPr lang="en-US" sz="3000" dirty="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a:t>
            </a:r>
            <a:br>
              <a:rPr lang="en-US" dirty="0"/>
            </a:br>
            <a:r>
              <a:rPr lang="en-US" dirty="0"/>
              <a:t>to your Divider Slide</a:t>
            </a:r>
          </a:p>
        </p:txBody>
      </p:sp>
      <p:sp>
        <p:nvSpPr>
          <p:cNvPr id="7" name="Freeform 6">
            <a:extLst>
              <a:ext uri="{FF2B5EF4-FFF2-40B4-BE49-F238E27FC236}">
                <a16:creationId xmlns:a16="http://schemas.microsoft.com/office/drawing/2014/main" id="{7DE443D4-724C-5D4E-9520-760A3A8238B2}"/>
              </a:ext>
              <a:ext uri="{C183D7F6-B498-43B3-948B-1728B52AA6E4}">
                <adec:decorative xmlns:adec="http://schemas.microsoft.com/office/drawing/2017/decorative" val="1"/>
              </a:ext>
            </a:extLst>
          </p:cNvPr>
          <p:cNvSpPr/>
          <p:nvPr/>
        </p:nvSpPr>
        <p:spPr>
          <a:xfrm rot="16200000">
            <a:off x="2667001" y="-2667002"/>
            <a:ext cx="6858000" cy="12192003"/>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3679929522"/>
      </p:ext>
    </p:extLst>
  </p:cSld>
  <p:clrMapOvr>
    <a:masterClrMapping/>
  </p:clrMapOvr>
  <p:extLst>
    <p:ext uri="{DCECCB84-F9BA-43D5-87BE-67443E8EF086}">
      <p15:sldGuideLst xmlns:p15="http://schemas.microsoft.com/office/powerpoint/2012/main">
        <p15:guide id="3" pos="4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6D2240-FA47-0D4F-A2AD-9029D094373B}"/>
              </a:ext>
            </a:extLst>
          </p:cNvPr>
          <p:cNvSpPr>
            <a:spLocks noGrp="1"/>
          </p:cNvSpPr>
          <p:nvPr>
            <p:ph type="title" hasCustomPrompt="1"/>
          </p:nvPr>
        </p:nvSpPr>
        <p:spPr>
          <a:xfrm>
            <a:off x="518859" y="225425"/>
            <a:ext cx="11161240" cy="720000"/>
          </a:xfrm>
        </p:spPr>
        <p:txBody>
          <a:bodyPr/>
          <a:lstStyle>
            <a:lvl1pPr>
              <a:defRPr b="1" i="0">
                <a:latin typeface="+mj-lt"/>
              </a:defRPr>
            </a:lvl1pPr>
          </a:lstStyle>
          <a:p>
            <a:r>
              <a:rPr lang="en-US" dirty="0"/>
              <a:t>Click to Add a Title To Your Slide</a:t>
            </a:r>
          </a:p>
        </p:txBody>
      </p:sp>
      <p:sp>
        <p:nvSpPr>
          <p:cNvPr id="3" name="Slide Number Placeholder 2">
            <a:extLst>
              <a:ext uri="{FF2B5EF4-FFF2-40B4-BE49-F238E27FC236}">
                <a16:creationId xmlns:a16="http://schemas.microsoft.com/office/drawing/2014/main" id="{D824821D-45D2-4B44-B568-237094D560A4}"/>
              </a:ext>
            </a:extLst>
          </p:cNvPr>
          <p:cNvSpPr>
            <a:spLocks noGrp="1"/>
          </p:cNvSpPr>
          <p:nvPr>
            <p:ph type="sldNum" sz="quarter" idx="15"/>
          </p:nvPr>
        </p:nvSpPr>
        <p:spPr/>
        <p:txBody>
          <a:bodyPr/>
          <a:lstStyle/>
          <a:p>
            <a:fld id="{4C6AF4E3-7C7A-4050-BF98-8B639F08A4A8}" type="slidenum">
              <a:rPr lang="en-CA" smtClean="0"/>
              <a:pPr/>
              <a:t>‹#›</a:t>
            </a:fld>
            <a:endParaRPr lang="en-CA" dirty="0"/>
          </a:p>
        </p:txBody>
      </p:sp>
      <p:sp>
        <p:nvSpPr>
          <p:cNvPr id="2" name="Footer Placeholder 1">
            <a:extLst>
              <a:ext uri="{FF2B5EF4-FFF2-40B4-BE49-F238E27FC236}">
                <a16:creationId xmlns:a16="http://schemas.microsoft.com/office/drawing/2014/main" id="{5725D5AC-D5C1-442A-8896-7992656AB03B}"/>
              </a:ext>
            </a:extLst>
          </p:cNvPr>
          <p:cNvSpPr>
            <a:spLocks noGrp="1"/>
          </p:cNvSpPr>
          <p:nvPr>
            <p:ph type="ftr" sz="quarter" idx="14"/>
          </p:nvPr>
        </p:nvSpPr>
        <p:spPr/>
        <p:txBody>
          <a:bodyPr/>
          <a:lstStyle/>
          <a:p>
            <a:endParaRPr lang="en-CA" dirty="0"/>
          </a:p>
        </p:txBody>
      </p:sp>
      <p:pic>
        <p:nvPicPr>
          <p:cNvPr id="11" name="Picture 10" descr="York University Logo.">
            <a:extLst>
              <a:ext uri="{FF2B5EF4-FFF2-40B4-BE49-F238E27FC236}">
                <a16:creationId xmlns:a16="http://schemas.microsoft.com/office/drawing/2014/main" id="{8DB00395-58E4-2940-BEC1-A7ECD6C19A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9" name="Rectangle 8">
            <a:extLst>
              <a:ext uri="{FF2B5EF4-FFF2-40B4-BE49-F238E27FC236}">
                <a16:creationId xmlns:a16="http://schemas.microsoft.com/office/drawing/2014/main" id="{EF3AF607-A535-AE46-91A2-C2853802B769}"/>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2">
            <a:extLst>
              <a:ext uri="{FF2B5EF4-FFF2-40B4-BE49-F238E27FC236}">
                <a16:creationId xmlns:a16="http://schemas.microsoft.com/office/drawing/2014/main" id="{E4D340AE-33AC-42B7-BF23-605B0E3ECA65}"/>
              </a:ext>
            </a:extLst>
          </p:cNvPr>
          <p:cNvSpPr>
            <a:spLocks noGrp="1"/>
          </p:cNvSpPr>
          <p:nvPr>
            <p:ph idx="1"/>
          </p:nvPr>
        </p:nvSpPr>
        <p:spPr>
          <a:xfrm>
            <a:off x="518402" y="1198800"/>
            <a:ext cx="11159999" cy="496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ustDataLst>
      <p:tags r:id="rId1"/>
    </p:custDataLst>
    <p:extLst>
      <p:ext uri="{BB962C8B-B14F-4D97-AF65-F5344CB8AC3E}">
        <p14:creationId xmlns:p14="http://schemas.microsoft.com/office/powerpoint/2010/main" val="1262807353"/>
      </p:ext>
    </p:extLst>
  </p:cSld>
  <p:clrMapOvr>
    <a:masterClrMapping/>
  </p:clrMapOvr>
  <p:extLst>
    <p:ext uri="{DCECCB84-F9BA-43D5-87BE-67443E8EF086}">
      <p15:sldGuideLst xmlns:p15="http://schemas.microsoft.com/office/powerpoint/2012/main">
        <p15:guide id="3" pos="421" userDrawn="1">
          <p15:clr>
            <a:srgbClr val="FBAE40"/>
          </p15:clr>
        </p15:guide>
        <p15:guide id="4" pos="9817" userDrawn="1">
          <p15:clr>
            <a:srgbClr val="FBAE40"/>
          </p15:clr>
        </p15:guide>
        <p15:guide id="6" orient="horz" pos="4320" userDrawn="1">
          <p15:clr>
            <a:srgbClr val="FBAE40"/>
          </p15:clr>
        </p15:guide>
        <p15:guide id="7" orient="horz" pos="754" userDrawn="1">
          <p15:clr>
            <a:srgbClr val="FBAE40"/>
          </p15:clr>
        </p15:guide>
        <p15:guide id="10" orient="horz" pos="38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A3B59-861D-CC42-A8F6-D7799EDD6436}"/>
              </a:ext>
            </a:extLst>
          </p:cNvPr>
          <p:cNvSpPr>
            <a:spLocks noGrp="1"/>
          </p:cNvSpPr>
          <p:nvPr>
            <p:ph type="title" hasCustomPrompt="1"/>
          </p:nvPr>
        </p:nvSpPr>
        <p:spPr/>
        <p:txBody>
          <a:bodyPr/>
          <a:lstStyle/>
          <a:p>
            <a:r>
              <a:rPr lang="en-US" dirty="0"/>
              <a:t>Click to Add a Title To Your Slide</a:t>
            </a:r>
          </a:p>
        </p:txBody>
      </p:sp>
      <p:sp>
        <p:nvSpPr>
          <p:cNvPr id="9" name="Text Placeholder 57">
            <a:extLst>
              <a:ext uri="{FF2B5EF4-FFF2-40B4-BE49-F238E27FC236}">
                <a16:creationId xmlns:a16="http://schemas.microsoft.com/office/drawing/2014/main" id="{82A7616C-08E1-5C4A-94C3-59BF9457407A}"/>
              </a:ext>
            </a:extLst>
          </p:cNvPr>
          <p:cNvSpPr>
            <a:spLocks noGrp="1"/>
          </p:cNvSpPr>
          <p:nvPr>
            <p:ph type="body" sz="quarter" idx="15"/>
          </p:nvPr>
        </p:nvSpPr>
        <p:spPr>
          <a:xfrm>
            <a:off x="518859" y="1196977"/>
            <a:ext cx="5469192" cy="4975225"/>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7522F2D5-E9EF-4343-8DC4-709C8E32AE72}"/>
              </a:ext>
            </a:extLst>
          </p:cNvPr>
          <p:cNvSpPr>
            <a:spLocks noGrp="1"/>
          </p:cNvSpPr>
          <p:nvPr>
            <p:ph type="pic" sz="quarter" idx="18"/>
          </p:nvPr>
        </p:nvSpPr>
        <p:spPr>
          <a:xfrm>
            <a:off x="6203951" y="1196977"/>
            <a:ext cx="5469191" cy="4975225"/>
          </a:xfrm>
        </p:spPr>
        <p:txBody>
          <a:bodyPr/>
          <a:lstStyle>
            <a:lvl1pPr marL="0" indent="0">
              <a:buNone/>
              <a:defRPr/>
            </a:lvl1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ACA75758-CE2F-AD4D-9C00-A5C4D75409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579401893"/>
      </p:ext>
    </p:extLst>
  </p:cSld>
  <p:clrMapOvr>
    <a:masterClrMapping/>
  </p:clrMapOvr>
  <p:extLst>
    <p:ext uri="{DCECCB84-F9BA-43D5-87BE-67443E8EF086}">
      <p15:sldGuideLst xmlns:p15="http://schemas.microsoft.com/office/powerpoint/2012/main">
        <p15:guide id="3" pos="421" userDrawn="1">
          <p15:clr>
            <a:srgbClr val="FBAE40"/>
          </p15:clr>
        </p15:guide>
        <p15:guide id="4" pos="5029" userDrawn="1">
          <p15:clr>
            <a:srgbClr val="FBAE40"/>
          </p15:clr>
        </p15:guide>
        <p15:guide id="5" pos="5211" userDrawn="1">
          <p15:clr>
            <a:srgbClr val="FBAE40"/>
          </p15:clr>
        </p15:guide>
        <p15:guide id="6" pos="9817" userDrawn="1">
          <p15:clr>
            <a:srgbClr val="FBAE40"/>
          </p15:clr>
        </p15:guide>
        <p15:guide id="9" orient="horz" pos="754" userDrawn="1">
          <p15:clr>
            <a:srgbClr val="FBAE40"/>
          </p15:clr>
        </p15:guide>
        <p15:guide id="10" orient="horz" pos="3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518859" y="225425"/>
            <a:ext cx="11161240" cy="720000"/>
          </a:xfrm>
        </p:spPr>
        <p:txBody>
          <a:bodyPr>
            <a:noAutofit/>
          </a:bodyPr>
          <a:lstStyle>
            <a:lvl1pPr>
              <a:defRPr b="1" i="0">
                <a:latin typeface="+mj-lt"/>
              </a:defRPr>
            </a:lvl1pPr>
          </a:lstStyle>
          <a:p>
            <a:r>
              <a:rPr lang="en-US" dirty="0"/>
              <a:t>Click to Add a Title To Your Slide</a:t>
            </a:r>
          </a:p>
        </p:txBody>
      </p:sp>
      <p:sp>
        <p:nvSpPr>
          <p:cNvPr id="62" name="Text Placeholder 53">
            <a:extLst>
              <a:ext uri="{FF2B5EF4-FFF2-40B4-BE49-F238E27FC236}">
                <a16:creationId xmlns:a16="http://schemas.microsoft.com/office/drawing/2014/main" id="{A0672088-1724-3342-BFB3-A9C3D78E98EA}"/>
              </a:ext>
            </a:extLst>
          </p:cNvPr>
          <p:cNvSpPr>
            <a:spLocks noGrp="1"/>
          </p:cNvSpPr>
          <p:nvPr>
            <p:ph type="body" sz="quarter" idx="12" hasCustomPrompt="1"/>
          </p:nvPr>
        </p:nvSpPr>
        <p:spPr>
          <a:xfrm>
            <a:off x="518433" y="1196977"/>
            <a:ext cx="5420895" cy="522097"/>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0" name="Text Placeholder 57">
            <a:extLst>
              <a:ext uri="{FF2B5EF4-FFF2-40B4-BE49-F238E27FC236}">
                <a16:creationId xmlns:a16="http://schemas.microsoft.com/office/drawing/2014/main" id="{76B0A7DC-3DDF-4F4C-9115-94893364EA17}"/>
              </a:ext>
            </a:extLst>
          </p:cNvPr>
          <p:cNvSpPr>
            <a:spLocks noGrp="1"/>
          </p:cNvSpPr>
          <p:nvPr>
            <p:ph type="body" sz="quarter" idx="15"/>
          </p:nvPr>
        </p:nvSpPr>
        <p:spPr>
          <a:xfrm>
            <a:off x="518859" y="1773239"/>
            <a:ext cx="5420468" cy="4451938"/>
          </a:xfrm>
          <a:prstGeom prst="rect">
            <a:avLst/>
          </a:prstGeom>
        </p:spPr>
        <p:txBody>
          <a:bodyPr lIns="0">
            <a:noAutofit/>
          </a:bodyPr>
          <a:lstStyle>
            <a:lvl1pPr>
              <a:spcBef>
                <a:spcPts val="450"/>
              </a:spcBef>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53">
            <a:extLst>
              <a:ext uri="{FF2B5EF4-FFF2-40B4-BE49-F238E27FC236}">
                <a16:creationId xmlns:a16="http://schemas.microsoft.com/office/drawing/2014/main" id="{A88E9F13-81DC-8F4C-8230-3311B1E57DD9}"/>
              </a:ext>
            </a:extLst>
          </p:cNvPr>
          <p:cNvSpPr>
            <a:spLocks noGrp="1"/>
          </p:cNvSpPr>
          <p:nvPr>
            <p:ph type="body" sz="quarter" idx="13" hasCustomPrompt="1"/>
          </p:nvPr>
        </p:nvSpPr>
        <p:spPr>
          <a:xfrm>
            <a:off x="6254750" y="1196977"/>
            <a:ext cx="5430911" cy="522097"/>
          </a:xfrm>
          <a:prstGeom prst="rect">
            <a:avLst/>
          </a:prstGeo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1" name="Text Placeholder 57">
            <a:extLst>
              <a:ext uri="{FF2B5EF4-FFF2-40B4-BE49-F238E27FC236}">
                <a16:creationId xmlns:a16="http://schemas.microsoft.com/office/drawing/2014/main" id="{FBDE887A-1A03-0340-A830-921CEFD49730}"/>
              </a:ext>
            </a:extLst>
          </p:cNvPr>
          <p:cNvSpPr>
            <a:spLocks noGrp="1"/>
          </p:cNvSpPr>
          <p:nvPr>
            <p:ph type="body" sz="quarter" idx="16"/>
          </p:nvPr>
        </p:nvSpPr>
        <p:spPr>
          <a:xfrm>
            <a:off x="6254633" y="1773238"/>
            <a:ext cx="5434131" cy="4451939"/>
          </a:xfrm>
          <a:prstGeom prst="rect">
            <a:avLst/>
          </a:prstGeom>
        </p:spPr>
        <p:txBody>
          <a:bodyPr lIns="0">
            <a:no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3" name="Picture 12" descr="York University Logo.">
            <a:extLst>
              <a:ext uri="{FF2B5EF4-FFF2-40B4-BE49-F238E27FC236}">
                <a16:creationId xmlns:a16="http://schemas.microsoft.com/office/drawing/2014/main" id="{AECA45BF-7B1F-5649-9576-D519983F0E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65669" y="6372792"/>
            <a:ext cx="1240699" cy="273600"/>
          </a:xfrm>
          <a:prstGeom prst="rect">
            <a:avLst/>
          </a:prstGeom>
        </p:spPr>
      </p:pic>
      <p:sp>
        <p:nvSpPr>
          <p:cNvPr id="61" name="Rectangle 60">
            <a:extLst>
              <a:ext uri="{FF2B5EF4-FFF2-40B4-BE49-F238E27FC236}">
                <a16:creationId xmlns:a16="http://schemas.microsoft.com/office/drawing/2014/main" id="{E2808EE8-9812-924F-92E0-A705FC0A1140}"/>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161319003"/>
      </p:ext>
    </p:extLst>
  </p:cSld>
  <p:clrMapOvr>
    <a:masterClrMapping/>
  </p:clrMapOvr>
  <p:extLst>
    <p:ext uri="{DCECCB84-F9BA-43D5-87BE-67443E8EF086}">
      <p15:sldGuideLst xmlns:p15="http://schemas.microsoft.com/office/powerpoint/2012/main">
        <p15:guide id="3" pos="421" userDrawn="1">
          <p15:clr>
            <a:srgbClr val="FBAE40"/>
          </p15:clr>
        </p15:guide>
        <p15:guide id="4" pos="4985" userDrawn="1">
          <p15:clr>
            <a:srgbClr val="FBAE40"/>
          </p15:clr>
        </p15:guide>
        <p15:guide id="5" pos="5253" userDrawn="1">
          <p15:clr>
            <a:srgbClr val="FBAE40"/>
          </p15:clr>
        </p15:guide>
        <p15:guide id="6" pos="9817" userDrawn="1">
          <p15:clr>
            <a:srgbClr val="FBAE40"/>
          </p15:clr>
        </p15:guide>
        <p15:guide id="9" orient="horz" pos="754" userDrawn="1">
          <p15:clr>
            <a:srgbClr val="FBAE40"/>
          </p15:clr>
        </p15:guide>
        <p15:guide id="10" orient="horz" pos="1117" userDrawn="1">
          <p15:clr>
            <a:srgbClr val="FBAE40"/>
          </p15:clr>
        </p15:guide>
        <p15:guide id="12" orient="horz" pos="3884" userDrawn="1">
          <p15:clr>
            <a:srgbClr val="FBAE40"/>
          </p15:clr>
        </p15:guide>
        <p15:guide id="13" orient="horz" pos="426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518859" y="225425"/>
            <a:ext cx="11161240" cy="720000"/>
          </a:xfrm>
        </p:spPr>
        <p:txBody>
          <a:bodyPr>
            <a:noAutofit/>
          </a:bodyPr>
          <a:lstStyle>
            <a:lvl1pPr>
              <a:defRPr b="1" i="0">
                <a:latin typeface="+mj-lt"/>
              </a:defRPr>
            </a:lvl1pPr>
          </a:lstStyle>
          <a:p>
            <a:r>
              <a:rPr lang="en-US" dirty="0"/>
              <a:t>Click to Add a Title To Your Slide</a:t>
            </a:r>
          </a:p>
        </p:txBody>
      </p:sp>
      <p:sp>
        <p:nvSpPr>
          <p:cNvPr id="19" name="Text Placeholder 53">
            <a:extLst>
              <a:ext uri="{FF2B5EF4-FFF2-40B4-BE49-F238E27FC236}">
                <a16:creationId xmlns:a16="http://schemas.microsoft.com/office/drawing/2014/main" id="{413C845C-EAE6-AF41-B604-B795A78D3EE5}"/>
              </a:ext>
            </a:extLst>
          </p:cNvPr>
          <p:cNvSpPr>
            <a:spLocks noGrp="1"/>
          </p:cNvSpPr>
          <p:nvPr>
            <p:ph type="body" sz="quarter" idx="12" hasCustomPrompt="1"/>
          </p:nvPr>
        </p:nvSpPr>
        <p:spPr>
          <a:xfrm>
            <a:off x="501653" y="1196977"/>
            <a:ext cx="3503625" cy="522097"/>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5" name="Text Placeholder 57">
            <a:extLst>
              <a:ext uri="{FF2B5EF4-FFF2-40B4-BE49-F238E27FC236}">
                <a16:creationId xmlns:a16="http://schemas.microsoft.com/office/drawing/2014/main" id="{8FDBC224-29B7-D94D-A917-7189CF9D8DFF}"/>
              </a:ext>
            </a:extLst>
          </p:cNvPr>
          <p:cNvSpPr>
            <a:spLocks noGrp="1"/>
          </p:cNvSpPr>
          <p:nvPr>
            <p:ph type="body" sz="quarter" idx="15"/>
          </p:nvPr>
        </p:nvSpPr>
        <p:spPr>
          <a:xfrm>
            <a:off x="501652" y="1773238"/>
            <a:ext cx="3510001" cy="4392612"/>
          </a:xfrm>
          <a:prstGeom prst="rect">
            <a:avLst/>
          </a:prstGeo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20" name="Text Placeholder 53">
            <a:extLst>
              <a:ext uri="{FF2B5EF4-FFF2-40B4-BE49-F238E27FC236}">
                <a16:creationId xmlns:a16="http://schemas.microsoft.com/office/drawing/2014/main" id="{231CCB01-79F2-F34F-BC4D-1031450FD5BD}"/>
              </a:ext>
            </a:extLst>
          </p:cNvPr>
          <p:cNvSpPr>
            <a:spLocks noGrp="1"/>
          </p:cNvSpPr>
          <p:nvPr>
            <p:ph type="body" sz="quarter" idx="21" hasCustomPrompt="1"/>
          </p:nvPr>
        </p:nvSpPr>
        <p:spPr>
          <a:xfrm>
            <a:off x="4332289" y="1196977"/>
            <a:ext cx="3524932" cy="522097"/>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6" name="Text Placeholder 57">
            <a:extLst>
              <a:ext uri="{FF2B5EF4-FFF2-40B4-BE49-F238E27FC236}">
                <a16:creationId xmlns:a16="http://schemas.microsoft.com/office/drawing/2014/main" id="{1ED52BD2-E8AE-D447-A7FC-9FAAD041AC09}"/>
              </a:ext>
            </a:extLst>
          </p:cNvPr>
          <p:cNvSpPr>
            <a:spLocks noGrp="1"/>
          </p:cNvSpPr>
          <p:nvPr>
            <p:ph type="body" sz="quarter" idx="19"/>
          </p:nvPr>
        </p:nvSpPr>
        <p:spPr>
          <a:xfrm>
            <a:off x="4338637" y="1773238"/>
            <a:ext cx="3510000" cy="4392612"/>
          </a:xfrm>
          <a:prstGeom prst="rect">
            <a:avLst/>
          </a:prstGeo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21" name="Text Placeholder 53">
            <a:extLst>
              <a:ext uri="{FF2B5EF4-FFF2-40B4-BE49-F238E27FC236}">
                <a16:creationId xmlns:a16="http://schemas.microsoft.com/office/drawing/2014/main" id="{CF16F710-257F-5041-8125-90E471B9BAE2}"/>
              </a:ext>
            </a:extLst>
          </p:cNvPr>
          <p:cNvSpPr>
            <a:spLocks noGrp="1"/>
          </p:cNvSpPr>
          <p:nvPr>
            <p:ph type="body" sz="quarter" idx="22" hasCustomPrompt="1"/>
          </p:nvPr>
        </p:nvSpPr>
        <p:spPr>
          <a:xfrm>
            <a:off x="8184233" y="1196977"/>
            <a:ext cx="3504531" cy="522097"/>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7" name="Text Placeholder 57">
            <a:extLst>
              <a:ext uri="{FF2B5EF4-FFF2-40B4-BE49-F238E27FC236}">
                <a16:creationId xmlns:a16="http://schemas.microsoft.com/office/drawing/2014/main" id="{70C5ADD5-F228-C64F-9A1A-553837A1E712}"/>
              </a:ext>
            </a:extLst>
          </p:cNvPr>
          <p:cNvSpPr>
            <a:spLocks noGrp="1"/>
          </p:cNvSpPr>
          <p:nvPr>
            <p:ph type="body" sz="quarter" idx="20"/>
          </p:nvPr>
        </p:nvSpPr>
        <p:spPr>
          <a:xfrm>
            <a:off x="8184231" y="1797540"/>
            <a:ext cx="3510000" cy="4368309"/>
          </a:xfrm>
          <a:prstGeom prst="rect">
            <a:avLst/>
          </a:prstGeo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3" name="Picture 12" descr="York University Logo.">
            <a:extLst>
              <a:ext uri="{FF2B5EF4-FFF2-40B4-BE49-F238E27FC236}">
                <a16:creationId xmlns:a16="http://schemas.microsoft.com/office/drawing/2014/main" id="{31E90577-5A07-9849-88E9-86D615B77F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65671" y="6372792"/>
            <a:ext cx="1240699" cy="273600"/>
          </a:xfrm>
          <a:prstGeom prst="rect">
            <a:avLst/>
          </a:prstGeom>
        </p:spPr>
      </p:pic>
      <p:sp>
        <p:nvSpPr>
          <p:cNvPr id="61" name="Rectangle 60">
            <a:extLst>
              <a:ext uri="{FF2B5EF4-FFF2-40B4-BE49-F238E27FC236}">
                <a16:creationId xmlns:a16="http://schemas.microsoft.com/office/drawing/2014/main" id="{E2808EE8-9812-924F-92E0-A705FC0A1140}"/>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594170657"/>
      </p:ext>
    </p:extLst>
  </p:cSld>
  <p:clrMapOvr>
    <a:masterClrMapping/>
  </p:clrMapOvr>
  <p:extLst>
    <p:ext uri="{DCECCB84-F9BA-43D5-87BE-67443E8EF086}">
      <p15:sldGuideLst xmlns:p15="http://schemas.microsoft.com/office/powerpoint/2012/main">
        <p15:guide id="3" pos="421" userDrawn="1">
          <p15:clr>
            <a:srgbClr val="FBAE40"/>
          </p15:clr>
        </p15:guide>
        <p15:guide id="6" pos="9817" userDrawn="1">
          <p15:clr>
            <a:srgbClr val="FBAE40"/>
          </p15:clr>
        </p15:guide>
        <p15:guide id="9" orient="horz" pos="1117" userDrawn="1">
          <p15:clr>
            <a:srgbClr val="FBAE40"/>
          </p15:clr>
        </p15:guide>
        <p15:guide id="12" orient="horz" pos="3888" userDrawn="1">
          <p15:clr>
            <a:srgbClr val="FBAE40"/>
          </p15:clr>
        </p15:guide>
        <p15:guide id="13" orient="horz" pos="754" userDrawn="1">
          <p15:clr>
            <a:srgbClr val="FBAE40"/>
          </p15:clr>
        </p15:guide>
        <p15:guide id="14" pos="3639" userDrawn="1">
          <p15:clr>
            <a:srgbClr val="FBAE40"/>
          </p15:clr>
        </p15:guide>
        <p15:guide id="15" pos="3367" userDrawn="1">
          <p15:clr>
            <a:srgbClr val="FBAE40"/>
          </p15:clr>
        </p15:guide>
        <p15:guide id="16" pos="6601" userDrawn="1">
          <p15:clr>
            <a:srgbClr val="FBAE40"/>
          </p15:clr>
        </p15:guide>
        <p15:guide id="17" pos="687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lumn Slide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518859" y="225425"/>
            <a:ext cx="11161240" cy="720000"/>
          </a:xfrm>
        </p:spPr>
        <p:txBody>
          <a:bodyPr>
            <a:noAutofit/>
          </a:bodyPr>
          <a:lstStyle>
            <a:lvl1pPr>
              <a:defRPr b="1" i="0">
                <a:latin typeface="+mj-lt"/>
              </a:defRPr>
            </a:lvl1pPr>
          </a:lstStyle>
          <a:p>
            <a:r>
              <a:rPr lang="en-US" dirty="0"/>
              <a:t>Click to Add a Title To Your Slide</a:t>
            </a:r>
          </a:p>
        </p:txBody>
      </p:sp>
      <p:sp>
        <p:nvSpPr>
          <p:cNvPr id="23" name="Text Placeholder 53">
            <a:extLst>
              <a:ext uri="{FF2B5EF4-FFF2-40B4-BE49-F238E27FC236}">
                <a16:creationId xmlns:a16="http://schemas.microsoft.com/office/drawing/2014/main" id="{214B3C36-FAD2-2946-B5D2-577C63AC0194}"/>
              </a:ext>
            </a:extLst>
          </p:cNvPr>
          <p:cNvSpPr>
            <a:spLocks noGrp="1"/>
          </p:cNvSpPr>
          <p:nvPr>
            <p:ph type="body" sz="quarter" idx="12" hasCustomPrompt="1"/>
          </p:nvPr>
        </p:nvSpPr>
        <p:spPr>
          <a:xfrm>
            <a:off x="518433" y="1218331"/>
            <a:ext cx="2540681" cy="522097"/>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8" name="Text Placeholder 57">
            <a:extLst>
              <a:ext uri="{FF2B5EF4-FFF2-40B4-BE49-F238E27FC236}">
                <a16:creationId xmlns:a16="http://schemas.microsoft.com/office/drawing/2014/main" id="{E695CA26-1919-114C-BC11-38C996B851DE}"/>
              </a:ext>
            </a:extLst>
          </p:cNvPr>
          <p:cNvSpPr>
            <a:spLocks noGrp="1"/>
          </p:cNvSpPr>
          <p:nvPr>
            <p:ph type="body" sz="quarter" idx="15"/>
          </p:nvPr>
        </p:nvSpPr>
        <p:spPr>
          <a:xfrm>
            <a:off x="518859" y="1844676"/>
            <a:ext cx="2540528" cy="4321175"/>
          </a:xfrm>
          <a:prstGeom prst="rect">
            <a:avLst/>
          </a:prstGeom>
        </p:spPr>
        <p:txBody>
          <a:bodyPr lIns="0">
            <a:noAutofit/>
          </a:bodyPr>
          <a:lstStyle>
            <a:lvl1pPr marL="94500" indent="-94500">
              <a:defRPr sz="1050"/>
            </a:lvl1pPr>
            <a:lvl2pPr marL="189000" indent="-94500">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p:txBody>
      </p:sp>
      <p:sp>
        <p:nvSpPr>
          <p:cNvPr id="24" name="Text Placeholder 53">
            <a:extLst>
              <a:ext uri="{FF2B5EF4-FFF2-40B4-BE49-F238E27FC236}">
                <a16:creationId xmlns:a16="http://schemas.microsoft.com/office/drawing/2014/main" id="{364A19A7-DFB3-7E45-9878-76EAFAAC7717}"/>
              </a:ext>
            </a:extLst>
          </p:cNvPr>
          <p:cNvSpPr>
            <a:spLocks noGrp="1"/>
          </p:cNvSpPr>
          <p:nvPr>
            <p:ph type="body" sz="quarter" idx="26" hasCustomPrompt="1"/>
          </p:nvPr>
        </p:nvSpPr>
        <p:spPr>
          <a:xfrm>
            <a:off x="3386593" y="1211908"/>
            <a:ext cx="2540681" cy="522097"/>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9" name="Text Placeholder 57">
            <a:extLst>
              <a:ext uri="{FF2B5EF4-FFF2-40B4-BE49-F238E27FC236}">
                <a16:creationId xmlns:a16="http://schemas.microsoft.com/office/drawing/2014/main" id="{E13C6EED-B55A-9647-A753-CA6B53800D1E}"/>
              </a:ext>
            </a:extLst>
          </p:cNvPr>
          <p:cNvSpPr>
            <a:spLocks noGrp="1"/>
          </p:cNvSpPr>
          <p:nvPr>
            <p:ph type="body" sz="quarter" idx="23"/>
          </p:nvPr>
        </p:nvSpPr>
        <p:spPr>
          <a:xfrm>
            <a:off x="3378201" y="1844676"/>
            <a:ext cx="2553131" cy="4321175"/>
          </a:xfrm>
          <a:prstGeom prst="rect">
            <a:avLst/>
          </a:prstGeom>
        </p:spPr>
        <p:txBody>
          <a:bodyPr lIns="0">
            <a:noAutofit/>
          </a:bodyPr>
          <a:lstStyle>
            <a:lvl1pPr marL="94500" indent="-94500">
              <a:defRPr sz="1050"/>
            </a:lvl1pPr>
            <a:lvl2pPr marL="189000" indent="-94500">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p:txBody>
      </p:sp>
      <p:sp>
        <p:nvSpPr>
          <p:cNvPr id="26" name="Text Placeholder 53">
            <a:extLst>
              <a:ext uri="{FF2B5EF4-FFF2-40B4-BE49-F238E27FC236}">
                <a16:creationId xmlns:a16="http://schemas.microsoft.com/office/drawing/2014/main" id="{D881590F-FC81-0046-A179-47970EA06CB7}"/>
              </a:ext>
            </a:extLst>
          </p:cNvPr>
          <p:cNvSpPr>
            <a:spLocks noGrp="1"/>
          </p:cNvSpPr>
          <p:nvPr>
            <p:ph type="body" sz="quarter" idx="27" hasCustomPrompt="1"/>
          </p:nvPr>
        </p:nvSpPr>
        <p:spPr>
          <a:xfrm>
            <a:off x="6254752" y="1203327"/>
            <a:ext cx="2540681" cy="522097"/>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0" name="Text Placeholder 57">
            <a:extLst>
              <a:ext uri="{FF2B5EF4-FFF2-40B4-BE49-F238E27FC236}">
                <a16:creationId xmlns:a16="http://schemas.microsoft.com/office/drawing/2014/main" id="{F78578F5-EFC6-BC40-9724-A634789392C1}"/>
              </a:ext>
            </a:extLst>
          </p:cNvPr>
          <p:cNvSpPr>
            <a:spLocks noGrp="1"/>
          </p:cNvSpPr>
          <p:nvPr>
            <p:ph type="body" sz="quarter" idx="24"/>
          </p:nvPr>
        </p:nvSpPr>
        <p:spPr>
          <a:xfrm>
            <a:off x="6254749" y="1844674"/>
            <a:ext cx="2547915" cy="4321176"/>
          </a:xfrm>
          <a:prstGeom prst="rect">
            <a:avLst/>
          </a:prstGeom>
        </p:spPr>
        <p:txBody>
          <a:bodyPr lIns="0">
            <a:noAutofit/>
          </a:bodyPr>
          <a:lstStyle>
            <a:lvl1pPr marL="94500" indent="-94500">
              <a:defRPr sz="1050"/>
            </a:lvl1pPr>
            <a:lvl2pPr marL="189000" indent="-94500">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p:txBody>
      </p:sp>
      <p:sp>
        <p:nvSpPr>
          <p:cNvPr id="27" name="Text Placeholder 53">
            <a:extLst>
              <a:ext uri="{FF2B5EF4-FFF2-40B4-BE49-F238E27FC236}">
                <a16:creationId xmlns:a16="http://schemas.microsoft.com/office/drawing/2014/main" id="{EE21CEE7-7C87-8948-B4EA-C94A78749244}"/>
              </a:ext>
            </a:extLst>
          </p:cNvPr>
          <p:cNvSpPr>
            <a:spLocks noGrp="1"/>
          </p:cNvSpPr>
          <p:nvPr>
            <p:ph type="body" sz="quarter" idx="28" hasCustomPrompt="1"/>
          </p:nvPr>
        </p:nvSpPr>
        <p:spPr>
          <a:xfrm>
            <a:off x="9153505" y="1203327"/>
            <a:ext cx="2540681" cy="522097"/>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1" name="Text Placeholder 57">
            <a:extLst>
              <a:ext uri="{FF2B5EF4-FFF2-40B4-BE49-F238E27FC236}">
                <a16:creationId xmlns:a16="http://schemas.microsoft.com/office/drawing/2014/main" id="{F63C3783-BFD5-CE47-813A-DDB4E37BAA61}"/>
              </a:ext>
            </a:extLst>
          </p:cNvPr>
          <p:cNvSpPr>
            <a:spLocks noGrp="1"/>
          </p:cNvSpPr>
          <p:nvPr>
            <p:ph type="body" sz="quarter" idx="25"/>
          </p:nvPr>
        </p:nvSpPr>
        <p:spPr>
          <a:xfrm>
            <a:off x="9153504" y="1844674"/>
            <a:ext cx="2549800" cy="4327526"/>
          </a:xfrm>
          <a:prstGeom prst="rect">
            <a:avLst/>
          </a:prstGeom>
        </p:spPr>
        <p:txBody>
          <a:bodyPr lIns="0">
            <a:noAutofit/>
          </a:bodyPr>
          <a:lstStyle>
            <a:lvl1pPr marL="94500" indent="-94500">
              <a:defRPr sz="1050"/>
            </a:lvl1pPr>
            <a:lvl2pPr marL="189000" indent="-94500">
              <a:defRPr sz="105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5" name="Picture 14" descr="York University Logo.&#10;">
            <a:extLst>
              <a:ext uri="{FF2B5EF4-FFF2-40B4-BE49-F238E27FC236}">
                <a16:creationId xmlns:a16="http://schemas.microsoft.com/office/drawing/2014/main" id="{A51EE3BB-C5D8-7748-AC61-802ED7AA1D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5" name="Rectangle 4">
            <a:extLst>
              <a:ext uri="{FF2B5EF4-FFF2-40B4-BE49-F238E27FC236}">
                <a16:creationId xmlns:a16="http://schemas.microsoft.com/office/drawing/2014/main" id="{55ACEF09-F0CD-7449-9B9E-747B150BFF64}"/>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096736420"/>
      </p:ext>
    </p:extLst>
  </p:cSld>
  <p:clrMapOvr>
    <a:masterClrMapping/>
  </p:clrMapOvr>
  <p:extLst>
    <p:ext uri="{DCECCB84-F9BA-43D5-87BE-67443E8EF086}">
      <p15:sldGuideLst xmlns:p15="http://schemas.microsoft.com/office/powerpoint/2012/main">
        <p15:guide id="3" pos="421" userDrawn="1">
          <p15:clr>
            <a:srgbClr val="FBAE40"/>
          </p15:clr>
        </p15:guide>
        <p15:guide id="4" pos="2569" userDrawn="1">
          <p15:clr>
            <a:srgbClr val="FBAE40"/>
          </p15:clr>
        </p15:guide>
        <p15:guide id="5" pos="2837" userDrawn="1">
          <p15:clr>
            <a:srgbClr val="FBAE40"/>
          </p15:clr>
        </p15:guide>
        <p15:guide id="6" pos="4985" userDrawn="1">
          <p15:clr>
            <a:srgbClr val="FBAE40"/>
          </p15:clr>
        </p15:guide>
        <p15:guide id="7" pos="5253" userDrawn="1">
          <p15:clr>
            <a:srgbClr val="FBAE40"/>
          </p15:clr>
        </p15:guide>
        <p15:guide id="8" pos="7401" userDrawn="1">
          <p15:clr>
            <a:srgbClr val="FBAE40"/>
          </p15:clr>
        </p15:guide>
        <p15:guide id="9" pos="7669" userDrawn="1">
          <p15:clr>
            <a:srgbClr val="FBAE40"/>
          </p15:clr>
        </p15:guide>
        <p15:guide id="10" pos="9817" userDrawn="1">
          <p15:clr>
            <a:srgbClr val="FBAE40"/>
          </p15:clr>
        </p15:guide>
        <p15:guide id="14" orient="horz" pos="1162" userDrawn="1">
          <p15:clr>
            <a:srgbClr val="FBAE40"/>
          </p15:clr>
        </p15:guide>
        <p15:guide id="15" orient="horz" pos="754" userDrawn="1">
          <p15:clr>
            <a:srgbClr val="FBAE40"/>
          </p15:clr>
        </p15:guide>
        <p15:guide id="16" orient="horz" pos="388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03B2061-D856-4A41-B120-2B85C6C79AAD}"/>
              </a:ext>
            </a:extLst>
          </p:cNvPr>
          <p:cNvSpPr>
            <a:spLocks noGrp="1"/>
          </p:cNvSpPr>
          <p:nvPr>
            <p:ph type="pic" sz="quarter" idx="18" hasCustomPrompt="1"/>
          </p:nvPr>
        </p:nvSpPr>
        <p:spPr>
          <a:xfrm>
            <a:off x="355513" y="358956"/>
            <a:ext cx="11480977" cy="1558925"/>
          </a:xfrm>
          <a:prstGeom prst="rect">
            <a:avLst/>
          </a:prstGeom>
        </p:spPr>
        <p:txBody>
          <a:bodyPr bIns="180000" anchor="b">
            <a:normAutofit/>
          </a:bodyPr>
          <a:lstStyle>
            <a:lvl1pPr marL="0" indent="0" algn="ctr">
              <a:buFont typeface="Arial" panose="020B0604020202020204" pitchFamily="34" charset="0"/>
              <a:buNone/>
              <a:defRPr sz="1200">
                <a:solidFill>
                  <a:schemeClr val="tx1"/>
                </a:solidFill>
              </a:defRPr>
            </a:lvl1pPr>
          </a:lstStyle>
          <a:p>
            <a:r>
              <a:rPr lang="en-US" dirty="0"/>
              <a:t>Drag and drop photo onto slide to add header image</a:t>
            </a:r>
          </a:p>
        </p:txBody>
      </p:sp>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355800" y="357216"/>
            <a:ext cx="11480400" cy="1562400"/>
          </a:xfrm>
          <a:solidFill>
            <a:schemeClr val="tx1">
              <a:alpha val="54000"/>
            </a:schemeClr>
          </a:solidFill>
        </p:spPr>
        <p:txBody>
          <a:bodyPr anchor="ctr"/>
          <a:lstStyle>
            <a:lvl1pPr marL="0" indent="0" algn="ctr">
              <a:buFont typeface="Arial" panose="020B0604020202020204" pitchFamily="34" charset="0"/>
              <a:buNone/>
              <a:defRPr b="1" i="0">
                <a:solidFill>
                  <a:schemeClr val="bg1"/>
                </a:solidFill>
                <a:latin typeface="+mj-lt"/>
              </a:defRPr>
            </a:lvl1pPr>
          </a:lstStyle>
          <a:p>
            <a:r>
              <a:rPr lang="en-US" dirty="0"/>
              <a:t>Click to Add a Title To Your Slide</a:t>
            </a:r>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432" y="2468099"/>
            <a:ext cx="5400000" cy="45561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3" name="Text Placeholder 57">
            <a:extLst>
              <a:ext uri="{FF2B5EF4-FFF2-40B4-BE49-F238E27FC236}">
                <a16:creationId xmlns:a16="http://schemas.microsoft.com/office/drawing/2014/main" id="{29A5CBBC-4A91-4C72-AE28-46A6B97D7626}"/>
              </a:ext>
            </a:extLst>
          </p:cNvPr>
          <p:cNvSpPr>
            <a:spLocks noGrp="1"/>
          </p:cNvSpPr>
          <p:nvPr>
            <p:ph type="body" sz="quarter" idx="20"/>
          </p:nvPr>
        </p:nvSpPr>
        <p:spPr>
          <a:xfrm>
            <a:off x="511633" y="3011999"/>
            <a:ext cx="5421633" cy="3138341"/>
          </a:xfrm>
          <a:prstGeom prst="rect">
            <a:avLst/>
          </a:prstGeom>
        </p:spPr>
        <p:txBody>
          <a:bodyPr lIns="0">
            <a:noAutofit/>
          </a:bodyPr>
          <a:lstStyle>
            <a:lvl1pPr>
              <a:defRPr sz="1200"/>
            </a:lvl1pPr>
            <a:lvl2pPr>
              <a:defRPr sz="1200"/>
            </a:lvl2pPr>
            <a:lvl3pPr>
              <a:defRPr sz="1050"/>
            </a:lvl3pPr>
            <a:lvl4pPr marL="502200" indent="0">
              <a:buNone/>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6264399" y="2468099"/>
            <a:ext cx="5412091" cy="455613"/>
          </a:xfrm>
          <a:prstGeom prst="rect">
            <a:avLst/>
          </a:prstGeo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a:t>CLICK TO ADD SUBHEADER</a:t>
            </a:r>
            <a:endParaRPr lang="en-US" dirty="0"/>
          </a:p>
        </p:txBody>
      </p:sp>
      <p:sp>
        <p:nvSpPr>
          <p:cNvPr id="20" name="Text Placeholder 57">
            <a:extLst>
              <a:ext uri="{FF2B5EF4-FFF2-40B4-BE49-F238E27FC236}">
                <a16:creationId xmlns:a16="http://schemas.microsoft.com/office/drawing/2014/main" id="{D832DB65-C34A-724C-BC2D-C88133F6D6C0}"/>
              </a:ext>
            </a:extLst>
          </p:cNvPr>
          <p:cNvSpPr>
            <a:spLocks noGrp="1"/>
          </p:cNvSpPr>
          <p:nvPr>
            <p:ph type="body" sz="quarter" idx="19"/>
          </p:nvPr>
        </p:nvSpPr>
        <p:spPr>
          <a:xfrm>
            <a:off x="6264401" y="3015399"/>
            <a:ext cx="5421633" cy="3138341"/>
          </a:xfrm>
          <a:prstGeom prst="rect">
            <a:avLst/>
          </a:prstGeom>
        </p:spPr>
        <p:txBody>
          <a:bodyPr lIns="0">
            <a:noAutofit/>
          </a:bodyPr>
          <a:lstStyle>
            <a:lvl1pPr>
              <a:defRPr sz="120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28" name="Picture 27" descr="York University Logo.&#10;">
            <a:extLst>
              <a:ext uri="{FF2B5EF4-FFF2-40B4-BE49-F238E27FC236}">
                <a16:creationId xmlns:a16="http://schemas.microsoft.com/office/drawing/2014/main" id="{9C3BBD24-06A8-1A4A-99ED-8A60807077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15" name="Freeform 14">
            <a:extLst>
              <a:ext uri="{FF2B5EF4-FFF2-40B4-BE49-F238E27FC236}">
                <a16:creationId xmlns:a16="http://schemas.microsoft.com/office/drawing/2014/main" id="{7AA6FF0F-EF68-C34F-8441-557C608E34D2}"/>
              </a:ext>
              <a:ext uri="{C183D7F6-B498-43B3-948B-1728B52AA6E4}">
                <adec:decorative xmlns:adec="http://schemas.microsoft.com/office/drawing/2017/decorative" val="1"/>
              </a:ext>
            </a:extLst>
          </p:cNvPr>
          <p:cNvSpPr/>
          <p:nvPr/>
        </p:nvSpPr>
        <p:spPr>
          <a:xfrm rot="5400000">
            <a:off x="4957585"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Rectangle 17">
            <a:extLst>
              <a:ext uri="{FF2B5EF4-FFF2-40B4-BE49-F238E27FC236}">
                <a16:creationId xmlns:a16="http://schemas.microsoft.com/office/drawing/2014/main" id="{2F9C4D6D-A922-1345-A1A8-1C756DCF58EF}"/>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751885308"/>
      </p:ext>
    </p:extLst>
  </p:cSld>
  <p:clrMapOvr>
    <a:masterClrMapping/>
  </p:clrMapOvr>
  <p:extLst>
    <p:ext uri="{DCECCB84-F9BA-43D5-87BE-67443E8EF086}">
      <p15:sldGuideLst xmlns:p15="http://schemas.microsoft.com/office/powerpoint/2012/main">
        <p15:guide id="3" pos="421" userDrawn="1">
          <p15:clr>
            <a:srgbClr val="FBAE40"/>
          </p15:clr>
        </p15:guide>
        <p15:guide id="4" pos="4985" userDrawn="1">
          <p15:clr>
            <a:srgbClr val="FBAE40"/>
          </p15:clr>
        </p15:guide>
        <p15:guide id="5" pos="5253" userDrawn="1">
          <p15:clr>
            <a:srgbClr val="FBAE40"/>
          </p15:clr>
        </p15:guide>
        <p15:guide id="6" pos="9817" userDrawn="1">
          <p15:clr>
            <a:srgbClr val="FBAE40"/>
          </p15:clr>
        </p15:guide>
        <p15:guide id="9" orient="horz" pos="1842" userDrawn="1">
          <p15:clr>
            <a:srgbClr val="FBAE40"/>
          </p15:clr>
        </p15:guide>
        <p15:guide id="10" orient="horz" pos="38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53769F31-6ABB-C943-BB08-2C41A9CE09B2}"/>
              </a:ext>
            </a:extLst>
          </p:cNvPr>
          <p:cNvSpPr>
            <a:spLocks noGrp="1"/>
          </p:cNvSpPr>
          <p:nvPr>
            <p:ph type="pic" sz="quarter" idx="18" hasCustomPrompt="1"/>
          </p:nvPr>
        </p:nvSpPr>
        <p:spPr>
          <a:xfrm>
            <a:off x="355513" y="358956"/>
            <a:ext cx="11480977" cy="1558925"/>
          </a:xfrm>
          <a:prstGeom prst="rect">
            <a:avLst/>
          </a:prstGeom>
        </p:spPr>
        <p:txBody>
          <a:bodyPr bIns="180000" anchor="b">
            <a:normAutofit/>
          </a:bodyPr>
          <a:lstStyle>
            <a:lvl1pPr marL="0" indent="0" algn="ctr">
              <a:buFont typeface="Arial" panose="020B0604020202020204" pitchFamily="34" charset="0"/>
              <a:buNone/>
              <a:defRPr sz="1200">
                <a:solidFill>
                  <a:schemeClr val="tx1"/>
                </a:solidFill>
              </a:defRPr>
            </a:lvl1pPr>
          </a:lstStyle>
          <a:p>
            <a:r>
              <a:rPr lang="en-US" dirty="0"/>
              <a:t>Drag and drop photo onto slide to add header image</a:t>
            </a:r>
          </a:p>
        </p:txBody>
      </p:sp>
      <p:sp>
        <p:nvSpPr>
          <p:cNvPr id="2" name="Title 1">
            <a:extLst>
              <a:ext uri="{FF2B5EF4-FFF2-40B4-BE49-F238E27FC236}">
                <a16:creationId xmlns:a16="http://schemas.microsoft.com/office/drawing/2014/main" id="{AF4A2716-629B-9C45-AADD-DE61D864D5B7}"/>
              </a:ext>
            </a:extLst>
          </p:cNvPr>
          <p:cNvSpPr>
            <a:spLocks noGrp="1"/>
          </p:cNvSpPr>
          <p:nvPr>
            <p:ph type="title" hasCustomPrompt="1"/>
          </p:nvPr>
        </p:nvSpPr>
        <p:spPr>
          <a:xfrm>
            <a:off x="355800" y="348748"/>
            <a:ext cx="11480400" cy="1569600"/>
          </a:xfrm>
          <a:solidFill>
            <a:schemeClr val="tx1">
              <a:alpha val="54000"/>
            </a:schemeClr>
          </a:solidFill>
        </p:spPr>
        <p:txBody>
          <a:bodyPr anchor="ctr"/>
          <a:lstStyle>
            <a:lvl1pPr algn="ctr">
              <a:defRPr b="1" i="0">
                <a:solidFill>
                  <a:schemeClr val="bg1"/>
                </a:solidFill>
                <a:latin typeface="+mj-lt"/>
              </a:defRPr>
            </a:lvl1pPr>
          </a:lstStyle>
          <a:p>
            <a:r>
              <a:rPr lang="en-US" dirty="0"/>
              <a:t>Click to Add a Title To Your Slide</a:t>
            </a:r>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860" y="2468099"/>
            <a:ext cx="3514725" cy="455613"/>
          </a:xfrm>
          <a:prstGeom prst="rect">
            <a:avLst/>
          </a:prstGeom>
        </p:spPr>
        <p:txBody>
          <a:bodyPr lIns="0" anchor="b">
            <a:noAutofit/>
          </a:bodyPr>
          <a:lstStyle>
            <a:lvl1pPr marL="0" indent="0">
              <a:spcBef>
                <a:spcPts val="0"/>
              </a:spcBef>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4" name="Text Placeholder 57">
            <a:extLst>
              <a:ext uri="{FF2B5EF4-FFF2-40B4-BE49-F238E27FC236}">
                <a16:creationId xmlns:a16="http://schemas.microsoft.com/office/drawing/2014/main" id="{A0685936-FD89-8644-B6EC-36AD7532FB26}"/>
              </a:ext>
            </a:extLst>
          </p:cNvPr>
          <p:cNvSpPr>
            <a:spLocks noGrp="1"/>
          </p:cNvSpPr>
          <p:nvPr>
            <p:ph type="body" sz="quarter" idx="15"/>
          </p:nvPr>
        </p:nvSpPr>
        <p:spPr>
          <a:xfrm>
            <a:off x="518859" y="3015399"/>
            <a:ext cx="3523303" cy="3138341"/>
          </a:xfrm>
          <a:prstGeom prst="rect">
            <a:avLst/>
          </a:prstGeom>
        </p:spPr>
        <p:txBody>
          <a:bodyPr lIns="0">
            <a:noAutofit/>
          </a:bodyPr>
          <a:lstStyle>
            <a:lvl1pPr marL="135000" indent="-135000">
              <a:defRPr sz="1200"/>
            </a:lvl1pPr>
            <a:lvl2pPr marL="270000" indent="-135000">
              <a:defRPr sz="1200"/>
            </a:lvl2pPr>
            <a:lvl3pPr marL="405000" indent="-135000">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4338638" y="2468099"/>
            <a:ext cx="3514725" cy="455613"/>
          </a:xfrm>
          <a:prstGeom prst="rect">
            <a:avLst/>
          </a:prstGeo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a:t>CLICK TO ADD SUBHEADER</a:t>
            </a:r>
            <a:endParaRPr lang="en-US" dirty="0"/>
          </a:p>
        </p:txBody>
      </p:sp>
      <p:sp>
        <p:nvSpPr>
          <p:cNvPr id="16" name="Text Placeholder 57">
            <a:extLst>
              <a:ext uri="{FF2B5EF4-FFF2-40B4-BE49-F238E27FC236}">
                <a16:creationId xmlns:a16="http://schemas.microsoft.com/office/drawing/2014/main" id="{1490539A-E4E2-DE44-B3A7-F6ADD2E83C64}"/>
              </a:ext>
            </a:extLst>
          </p:cNvPr>
          <p:cNvSpPr>
            <a:spLocks noGrp="1"/>
          </p:cNvSpPr>
          <p:nvPr>
            <p:ph type="body" sz="quarter" idx="19"/>
          </p:nvPr>
        </p:nvSpPr>
        <p:spPr>
          <a:xfrm>
            <a:off x="4338637" y="3015399"/>
            <a:ext cx="3510000" cy="3138341"/>
          </a:xfrm>
          <a:prstGeom prst="rect">
            <a:avLst/>
          </a:prstGeom>
        </p:spPr>
        <p:txBody>
          <a:bodyPr lIns="0">
            <a:noAutofit/>
          </a:bodyPr>
          <a:lstStyle>
            <a:lvl1pPr marL="135000" indent="-135000">
              <a:defRPr sz="1200"/>
            </a:lvl1pPr>
            <a:lvl2pPr marL="270000" indent="-135000">
              <a:defRPr sz="1200"/>
            </a:lvl2pPr>
            <a:lvl3pPr marL="405000" indent="-135000">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56" name="Text Placeholder 53">
            <a:extLst>
              <a:ext uri="{FF2B5EF4-FFF2-40B4-BE49-F238E27FC236}">
                <a16:creationId xmlns:a16="http://schemas.microsoft.com/office/drawing/2014/main" id="{A0CAE2A1-4EB9-AE45-A294-C7AF8E330E2E}"/>
              </a:ext>
            </a:extLst>
          </p:cNvPr>
          <p:cNvSpPr>
            <a:spLocks noGrp="1"/>
          </p:cNvSpPr>
          <p:nvPr>
            <p:ph type="body" sz="quarter" idx="14" hasCustomPrompt="1"/>
          </p:nvPr>
        </p:nvSpPr>
        <p:spPr>
          <a:xfrm>
            <a:off x="8175246" y="2468099"/>
            <a:ext cx="3513519" cy="455613"/>
          </a:xfrm>
          <a:prstGeom prst="rect">
            <a:avLst/>
          </a:prstGeom>
        </p:spPr>
        <p:txBody>
          <a:bodyPr lIns="0" anchor="b">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7" name="Text Placeholder 57">
            <a:extLst>
              <a:ext uri="{FF2B5EF4-FFF2-40B4-BE49-F238E27FC236}">
                <a16:creationId xmlns:a16="http://schemas.microsoft.com/office/drawing/2014/main" id="{6A290EEA-CFEC-614B-B849-D38F318885F1}"/>
              </a:ext>
            </a:extLst>
          </p:cNvPr>
          <p:cNvSpPr>
            <a:spLocks noGrp="1"/>
          </p:cNvSpPr>
          <p:nvPr>
            <p:ph type="body" sz="quarter" idx="20"/>
          </p:nvPr>
        </p:nvSpPr>
        <p:spPr>
          <a:xfrm>
            <a:off x="8175245" y="3015399"/>
            <a:ext cx="3514385" cy="3138341"/>
          </a:xfrm>
          <a:prstGeom prst="rect">
            <a:avLst/>
          </a:prstGeom>
        </p:spPr>
        <p:txBody>
          <a:bodyPr lIns="0">
            <a:noAutofit/>
          </a:bodyPr>
          <a:lstStyle>
            <a:lvl1pPr marL="135000" indent="-135000">
              <a:defRPr sz="1200"/>
            </a:lvl1pPr>
            <a:lvl2pPr marL="270000" indent="-135000">
              <a:defRPr sz="1200"/>
            </a:lvl2pPr>
            <a:lvl3pPr marL="405000" indent="-135000">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30" name="Picture 29" descr="York University Logo.">
            <a:extLst>
              <a:ext uri="{FF2B5EF4-FFF2-40B4-BE49-F238E27FC236}">
                <a16:creationId xmlns:a16="http://schemas.microsoft.com/office/drawing/2014/main" id="{F1CD1720-798A-2144-8E95-90329F56E5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15" name="Freeform 14">
            <a:extLst>
              <a:ext uri="{FF2B5EF4-FFF2-40B4-BE49-F238E27FC236}">
                <a16:creationId xmlns:a16="http://schemas.microsoft.com/office/drawing/2014/main" id="{7AA6FF0F-EF68-C34F-8441-557C608E34D2}"/>
              </a:ext>
              <a:ext uri="{C183D7F6-B498-43B3-948B-1728B52AA6E4}">
                <adec:decorative xmlns:adec="http://schemas.microsoft.com/office/drawing/2017/decorative" val="1"/>
              </a:ext>
            </a:extLst>
          </p:cNvPr>
          <p:cNvSpPr/>
          <p:nvPr/>
        </p:nvSpPr>
        <p:spPr>
          <a:xfrm rot="5400000">
            <a:off x="4957585"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Rectangle 12">
            <a:extLst>
              <a:ext uri="{FF2B5EF4-FFF2-40B4-BE49-F238E27FC236}">
                <a16:creationId xmlns:a16="http://schemas.microsoft.com/office/drawing/2014/main" id="{BC3A69CB-0B60-2E46-9CE9-075656CED18E}"/>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765937391"/>
      </p:ext>
    </p:extLst>
  </p:cSld>
  <p:clrMapOvr>
    <a:masterClrMapping/>
  </p:clrMapOvr>
  <p:extLst>
    <p:ext uri="{DCECCB84-F9BA-43D5-87BE-67443E8EF086}">
      <p15:sldGuideLst xmlns:p15="http://schemas.microsoft.com/office/powerpoint/2012/main">
        <p15:guide id="3" pos="421" userDrawn="1">
          <p15:clr>
            <a:srgbClr val="FBAE40"/>
          </p15:clr>
        </p15:guide>
        <p15:guide id="4" pos="3396" userDrawn="1">
          <p15:clr>
            <a:srgbClr val="FBAE40"/>
          </p15:clr>
        </p15:guide>
        <p15:guide id="5" pos="3643" userDrawn="1">
          <p15:clr>
            <a:srgbClr val="FBAE40"/>
          </p15:clr>
        </p15:guide>
        <p15:guide id="6" pos="6596" userDrawn="1">
          <p15:clr>
            <a:srgbClr val="FBAE40"/>
          </p15:clr>
        </p15:guide>
        <p15:guide id="7" pos="6864" userDrawn="1">
          <p15:clr>
            <a:srgbClr val="FBAE40"/>
          </p15:clr>
        </p15:guide>
        <p15:guide id="8" pos="9817" userDrawn="1">
          <p15:clr>
            <a:srgbClr val="FBAE40"/>
          </p15:clr>
        </p15:guide>
        <p15:guide id="11" orient="horz" pos="1843" userDrawn="1">
          <p15:clr>
            <a:srgbClr val="FBAE40"/>
          </p15:clr>
        </p15:guide>
        <p15:guide id="12" orient="horz" pos="38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072FC477-98CC-A64C-82A6-5D6E46920DD4}"/>
              </a:ext>
            </a:extLst>
          </p:cNvPr>
          <p:cNvSpPr>
            <a:spLocks noGrp="1"/>
          </p:cNvSpPr>
          <p:nvPr>
            <p:ph type="pic" sz="quarter" idx="26" hasCustomPrompt="1"/>
          </p:nvPr>
        </p:nvSpPr>
        <p:spPr>
          <a:xfrm>
            <a:off x="355513" y="358956"/>
            <a:ext cx="11480977" cy="1558925"/>
          </a:xfrm>
          <a:prstGeom prst="rect">
            <a:avLst/>
          </a:prstGeom>
        </p:spPr>
        <p:txBody>
          <a:bodyPr bIns="180000" anchor="b">
            <a:normAutofit/>
          </a:bodyPr>
          <a:lstStyle>
            <a:lvl1pPr marL="0" indent="0" algn="ctr">
              <a:buFont typeface="Arial" panose="020B0604020202020204" pitchFamily="34" charset="0"/>
              <a:buNone/>
              <a:defRPr sz="1200">
                <a:solidFill>
                  <a:schemeClr val="tx1"/>
                </a:solidFill>
              </a:defRPr>
            </a:lvl1pPr>
          </a:lstStyle>
          <a:p>
            <a:r>
              <a:rPr lang="en-US" dirty="0"/>
              <a:t>Drag and drop photo onto slide to add header image</a:t>
            </a:r>
          </a:p>
        </p:txBody>
      </p:sp>
      <p:sp>
        <p:nvSpPr>
          <p:cNvPr id="69" name="Title 1">
            <a:extLst>
              <a:ext uri="{FF2B5EF4-FFF2-40B4-BE49-F238E27FC236}">
                <a16:creationId xmlns:a16="http://schemas.microsoft.com/office/drawing/2014/main" id="{20E1D805-0FBE-4047-AA28-F7B71DA351E3}"/>
              </a:ext>
            </a:extLst>
          </p:cNvPr>
          <p:cNvSpPr>
            <a:spLocks noGrp="1"/>
          </p:cNvSpPr>
          <p:nvPr>
            <p:ph type="title" hasCustomPrompt="1"/>
          </p:nvPr>
        </p:nvSpPr>
        <p:spPr>
          <a:xfrm>
            <a:off x="355800" y="357216"/>
            <a:ext cx="11480400" cy="1562400"/>
          </a:xfrm>
          <a:solidFill>
            <a:schemeClr val="tx1">
              <a:alpha val="54000"/>
            </a:schemeClr>
          </a:solidFill>
        </p:spPr>
        <p:txBody>
          <a:bodyPr anchor="ctr"/>
          <a:lstStyle>
            <a:lvl1pPr algn="ctr">
              <a:defRPr b="1" i="0">
                <a:solidFill>
                  <a:schemeClr val="bg1"/>
                </a:solidFill>
                <a:latin typeface="+mj-lt"/>
              </a:defRPr>
            </a:lvl1pPr>
          </a:lstStyle>
          <a:p>
            <a:r>
              <a:rPr lang="en-US" dirty="0"/>
              <a:t>Click to Add a Title To Your Slide</a:t>
            </a:r>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861" y="2467713"/>
            <a:ext cx="2539980" cy="455613"/>
          </a:xfrm>
          <a:prstGeom prst="rect">
            <a:avLst/>
          </a:prstGeom>
        </p:spPr>
        <p:txBody>
          <a:bodyPr lIns="0" anchor="b">
            <a:noAutofit/>
          </a:bodyPr>
          <a:lstStyle>
            <a:lvl1pPr marL="0" indent="0">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6" name="Text Placeholder 57">
            <a:extLst>
              <a:ext uri="{FF2B5EF4-FFF2-40B4-BE49-F238E27FC236}">
                <a16:creationId xmlns:a16="http://schemas.microsoft.com/office/drawing/2014/main" id="{CD95C082-98A0-6748-A678-AAFE8DE67E8D}"/>
              </a:ext>
            </a:extLst>
          </p:cNvPr>
          <p:cNvSpPr>
            <a:spLocks noGrp="1"/>
          </p:cNvSpPr>
          <p:nvPr>
            <p:ph type="body" sz="quarter" idx="15"/>
          </p:nvPr>
        </p:nvSpPr>
        <p:spPr>
          <a:xfrm>
            <a:off x="518859" y="3015399"/>
            <a:ext cx="2540255" cy="3138341"/>
          </a:xfrm>
          <a:prstGeom prst="rect">
            <a:avLst/>
          </a:prstGeom>
        </p:spPr>
        <p:txBody>
          <a:bodyPr lIns="0">
            <a:noAutofit/>
          </a:bodyPr>
          <a:lstStyle>
            <a:lvl1pPr marL="94500" indent="-94500">
              <a:defRPr sz="1050"/>
            </a:lvl1pPr>
            <a:lvl2pPr marL="189000" indent="-94500">
              <a:defRPr sz="1050"/>
            </a:lvl2pPr>
            <a:lvl3pPr marL="297000" indent="-94500">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57" name="Text Placeholder 53">
            <a:extLst>
              <a:ext uri="{FF2B5EF4-FFF2-40B4-BE49-F238E27FC236}">
                <a16:creationId xmlns:a16="http://schemas.microsoft.com/office/drawing/2014/main" id="{05ABEBBB-8B74-7A42-8A9F-A3DDD027B073}"/>
              </a:ext>
            </a:extLst>
          </p:cNvPr>
          <p:cNvSpPr>
            <a:spLocks noGrp="1"/>
          </p:cNvSpPr>
          <p:nvPr>
            <p:ph type="body" sz="quarter" idx="16" hasCustomPrompt="1"/>
          </p:nvPr>
        </p:nvSpPr>
        <p:spPr>
          <a:xfrm>
            <a:off x="3382810" y="2467713"/>
            <a:ext cx="2552855" cy="455613"/>
          </a:xfrm>
          <a:prstGeom prst="rect">
            <a:avLst/>
          </a:prstGeom>
        </p:spPr>
        <p:txBody>
          <a:bodyPr lIns="0" anchor="b">
            <a:noAutofit/>
          </a:bodyPr>
          <a:lstStyle>
            <a:lvl1pPr marL="0" indent="0">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8" name="Text Placeholder 57">
            <a:extLst>
              <a:ext uri="{FF2B5EF4-FFF2-40B4-BE49-F238E27FC236}">
                <a16:creationId xmlns:a16="http://schemas.microsoft.com/office/drawing/2014/main" id="{D443BBF1-455E-AF49-A986-735889667730}"/>
              </a:ext>
            </a:extLst>
          </p:cNvPr>
          <p:cNvSpPr>
            <a:spLocks noGrp="1"/>
          </p:cNvSpPr>
          <p:nvPr>
            <p:ph type="body" sz="quarter" idx="23"/>
          </p:nvPr>
        </p:nvSpPr>
        <p:spPr>
          <a:xfrm>
            <a:off x="3382529" y="3015399"/>
            <a:ext cx="2553131" cy="3138341"/>
          </a:xfrm>
          <a:prstGeom prst="rect">
            <a:avLst/>
          </a:prstGeom>
        </p:spPr>
        <p:txBody>
          <a:bodyPr lIns="0">
            <a:noAutofit/>
          </a:bodyPr>
          <a:lstStyle>
            <a:lvl1pPr marL="94500" marR="0" indent="-94500" algn="l" defTabSz="685800" rtl="0" eaLnBrk="1" fontAlgn="auto" latinLnBrk="0" hangingPunct="1">
              <a:lnSpc>
                <a:spcPct val="100000"/>
              </a:lnSpc>
              <a:spcBef>
                <a:spcPts val="0"/>
              </a:spcBef>
              <a:spcAft>
                <a:spcPts val="225"/>
              </a:spcAft>
              <a:buClrTx/>
              <a:buSzTx/>
              <a:buFontTx/>
              <a:buBlip>
                <a:blip r:embed="rId3"/>
              </a:buBlip>
              <a:tabLst/>
              <a:defRPr sz="1050"/>
            </a:lvl1pPr>
            <a:lvl2pPr marL="189000" marR="0" indent="-94500" algn="l" defTabSz="685800" rtl="0" eaLnBrk="1" fontAlgn="auto" latinLnBrk="0" hangingPunct="1">
              <a:lnSpc>
                <a:spcPct val="100000"/>
              </a:lnSpc>
              <a:spcBef>
                <a:spcPts val="0"/>
              </a:spcBef>
              <a:spcAft>
                <a:spcPts val="225"/>
              </a:spcAft>
              <a:buClr>
                <a:srgbClr val="E31837"/>
              </a:buClr>
              <a:buSzTx/>
              <a:buFont typeface="Arial" panose="020B0604020202020204" pitchFamily="34" charset="0"/>
              <a:buChar char="•"/>
              <a:tabLst/>
              <a:defRPr sz="1050"/>
            </a:lvl2pPr>
            <a:lvl3pPr marL="297000" marR="0" indent="-94500" algn="l" defTabSz="685800" rtl="0" eaLnBrk="1" fontAlgn="auto" latinLnBrk="0" hangingPunct="1">
              <a:lnSpc>
                <a:spcPct val="100000"/>
              </a:lnSpc>
              <a:spcBef>
                <a:spcPts val="0"/>
              </a:spcBef>
              <a:spcAft>
                <a:spcPts val="225"/>
              </a:spcAft>
              <a:buClr>
                <a:srgbClr val="E31837"/>
              </a:buClr>
              <a:buSzTx/>
              <a:buFont typeface="Wingdings" panose="05000000000000000000" pitchFamily="2" charset="2"/>
              <a:buChar char="§"/>
              <a:tabLst/>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62" name="Text Placeholder 53">
            <a:extLst>
              <a:ext uri="{FF2B5EF4-FFF2-40B4-BE49-F238E27FC236}">
                <a16:creationId xmlns:a16="http://schemas.microsoft.com/office/drawing/2014/main" id="{4952AB17-501E-A84A-B8E5-47E1F3E05446}"/>
              </a:ext>
            </a:extLst>
          </p:cNvPr>
          <p:cNvSpPr>
            <a:spLocks noGrp="1"/>
          </p:cNvSpPr>
          <p:nvPr>
            <p:ph type="body" sz="quarter" idx="18" hasCustomPrompt="1"/>
          </p:nvPr>
        </p:nvSpPr>
        <p:spPr>
          <a:xfrm>
            <a:off x="6254751" y="2467713"/>
            <a:ext cx="2562128" cy="455613"/>
          </a:xfrm>
          <a:prstGeom prst="rect">
            <a:avLst/>
          </a:prstGeom>
        </p:spPr>
        <p:txBody>
          <a:bodyPr lIns="0" anchor="b">
            <a:noAutofit/>
          </a:bodyPr>
          <a:lstStyle>
            <a:lvl1pPr marL="0" indent="0">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19" name="Text Placeholder 57">
            <a:extLst>
              <a:ext uri="{FF2B5EF4-FFF2-40B4-BE49-F238E27FC236}">
                <a16:creationId xmlns:a16="http://schemas.microsoft.com/office/drawing/2014/main" id="{993B8260-5652-8746-BF74-85470FB85505}"/>
              </a:ext>
            </a:extLst>
          </p:cNvPr>
          <p:cNvSpPr>
            <a:spLocks noGrp="1"/>
          </p:cNvSpPr>
          <p:nvPr>
            <p:ph type="body" sz="quarter" idx="24"/>
          </p:nvPr>
        </p:nvSpPr>
        <p:spPr>
          <a:xfrm>
            <a:off x="6254751" y="3015399"/>
            <a:ext cx="2562404" cy="3138341"/>
          </a:xfrm>
          <a:prstGeom prst="rect">
            <a:avLst/>
          </a:prstGeom>
        </p:spPr>
        <p:txBody>
          <a:bodyPr lIns="0">
            <a:noAutofit/>
          </a:bodyPr>
          <a:lstStyle>
            <a:lvl1pPr marL="94500" indent="-94500">
              <a:defRPr sz="1050"/>
            </a:lvl1pPr>
            <a:lvl2pPr marL="189000" indent="-94500">
              <a:defRPr sz="1050"/>
            </a:lvl2pPr>
            <a:lvl3pPr marL="297000" indent="-94500">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64" name="Text Placeholder 53">
            <a:extLst>
              <a:ext uri="{FF2B5EF4-FFF2-40B4-BE49-F238E27FC236}">
                <a16:creationId xmlns:a16="http://schemas.microsoft.com/office/drawing/2014/main" id="{DF00A96C-E66D-9343-B080-A9DE19366887}"/>
              </a:ext>
            </a:extLst>
          </p:cNvPr>
          <p:cNvSpPr>
            <a:spLocks noGrp="1"/>
          </p:cNvSpPr>
          <p:nvPr>
            <p:ph type="body" sz="quarter" idx="20" hasCustomPrompt="1"/>
          </p:nvPr>
        </p:nvSpPr>
        <p:spPr>
          <a:xfrm>
            <a:off x="9132892" y="2467713"/>
            <a:ext cx="2555873" cy="455613"/>
          </a:xfrm>
          <a:prstGeom prst="rect">
            <a:avLst/>
          </a:prstGeom>
        </p:spPr>
        <p:txBody>
          <a:bodyPr lIns="0" anchor="b">
            <a:noAutofit/>
          </a:bodyPr>
          <a:lstStyle>
            <a:lvl1pPr marL="0" indent="0">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SUBHEADER</a:t>
            </a:r>
          </a:p>
        </p:txBody>
      </p:sp>
      <p:sp>
        <p:nvSpPr>
          <p:cNvPr id="20" name="Text Placeholder 57">
            <a:extLst>
              <a:ext uri="{FF2B5EF4-FFF2-40B4-BE49-F238E27FC236}">
                <a16:creationId xmlns:a16="http://schemas.microsoft.com/office/drawing/2014/main" id="{0E4B3554-1F36-134D-A7B1-C7726BF5C8CC}"/>
              </a:ext>
            </a:extLst>
          </p:cNvPr>
          <p:cNvSpPr>
            <a:spLocks noGrp="1"/>
          </p:cNvSpPr>
          <p:nvPr>
            <p:ph type="body" sz="quarter" idx="25"/>
          </p:nvPr>
        </p:nvSpPr>
        <p:spPr>
          <a:xfrm>
            <a:off x="9132891" y="3015399"/>
            <a:ext cx="2556148" cy="3138341"/>
          </a:xfrm>
          <a:prstGeom prst="rect">
            <a:avLst/>
          </a:prstGeom>
        </p:spPr>
        <p:txBody>
          <a:bodyPr lIns="0">
            <a:noAutofit/>
          </a:bodyPr>
          <a:lstStyle>
            <a:lvl1pPr marL="94500" indent="-94500">
              <a:defRPr sz="1050"/>
            </a:lvl1pPr>
            <a:lvl2pPr marL="189000" indent="-94500">
              <a:defRPr sz="1050"/>
            </a:lvl2pPr>
            <a:lvl3pPr marL="297000" indent="-94500">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32" name="Picture 31" descr="York University Logo.">
            <a:extLst>
              <a:ext uri="{FF2B5EF4-FFF2-40B4-BE49-F238E27FC236}">
                <a16:creationId xmlns:a16="http://schemas.microsoft.com/office/drawing/2014/main" id="{E8D4B176-2C79-484B-A8DE-FEC4A3AFEB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70" name="Rectangle 69">
            <a:extLst>
              <a:ext uri="{FF2B5EF4-FFF2-40B4-BE49-F238E27FC236}">
                <a16:creationId xmlns:a16="http://schemas.microsoft.com/office/drawing/2014/main" id="{79E4E51C-FB87-8B4E-8FE3-8608D1425507}"/>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a:extLst>
              <a:ext uri="{FF2B5EF4-FFF2-40B4-BE49-F238E27FC236}">
                <a16:creationId xmlns:a16="http://schemas.microsoft.com/office/drawing/2014/main" id="{A81A7D1D-57C2-7F4D-86FF-CCB8244B5FD9}"/>
              </a:ext>
              <a:ext uri="{C183D7F6-B498-43B3-948B-1728B52AA6E4}">
                <adec:decorative xmlns:adec="http://schemas.microsoft.com/office/drawing/2017/decorative" val="1"/>
              </a:ext>
            </a:extLst>
          </p:cNvPr>
          <p:cNvSpPr/>
          <p:nvPr/>
        </p:nvSpPr>
        <p:spPr>
          <a:xfrm rot="5400000">
            <a:off x="4957585"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565540749"/>
      </p:ext>
    </p:extLst>
  </p:cSld>
  <p:clrMapOvr>
    <a:masterClrMapping/>
  </p:clrMapOvr>
  <p:extLst>
    <p:ext uri="{DCECCB84-F9BA-43D5-87BE-67443E8EF086}">
      <p15:sldGuideLst xmlns:p15="http://schemas.microsoft.com/office/powerpoint/2012/main">
        <p15:guide id="1" userDrawn="1">
          <p15:clr>
            <a:srgbClr val="FBAE40"/>
          </p15:clr>
        </p15:guide>
        <p15:guide id="2" pos="10240" userDrawn="1">
          <p15:clr>
            <a:srgbClr val="FBAE40"/>
          </p15:clr>
        </p15:guide>
        <p15:guide id="3" pos="421" userDrawn="1">
          <p15:clr>
            <a:srgbClr val="FBAE40"/>
          </p15:clr>
        </p15:guide>
        <p15:guide id="4" pos="2569" userDrawn="1">
          <p15:clr>
            <a:srgbClr val="FBAE40"/>
          </p15:clr>
        </p15:guide>
        <p15:guide id="5" pos="2837" userDrawn="1">
          <p15:clr>
            <a:srgbClr val="FBAE40"/>
          </p15:clr>
        </p15:guide>
        <p15:guide id="6" pos="4985" userDrawn="1">
          <p15:clr>
            <a:srgbClr val="FBAE40"/>
          </p15:clr>
        </p15:guide>
        <p15:guide id="7" pos="5253" userDrawn="1">
          <p15:clr>
            <a:srgbClr val="FBAE40"/>
          </p15:clr>
        </p15:guide>
        <p15:guide id="8" pos="7401" userDrawn="1">
          <p15:clr>
            <a:srgbClr val="FBAE40"/>
          </p15:clr>
        </p15:guide>
        <p15:guide id="9" pos="7669" userDrawn="1">
          <p15:clr>
            <a:srgbClr val="FBAE40"/>
          </p15:clr>
        </p15:guide>
        <p15:guide id="10" pos="9817" userDrawn="1">
          <p15:clr>
            <a:srgbClr val="FBAE40"/>
          </p15:clr>
        </p15:guide>
        <p15:guide id="11" orient="horz" userDrawn="1">
          <p15:clr>
            <a:srgbClr val="FBAE40"/>
          </p15:clr>
        </p15:guide>
        <p15:guide id="12" orient="horz" pos="4320" userDrawn="1">
          <p15:clr>
            <a:srgbClr val="FBAE40"/>
          </p15:clr>
        </p15:guide>
        <p15:guide id="13" orient="horz" pos="1843" userDrawn="1">
          <p15:clr>
            <a:srgbClr val="FBAE40"/>
          </p15:clr>
        </p15:guide>
        <p15:guide id="14" orient="horz" pos="38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Slide - Full Width">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5217D531-B496-054C-9BDC-E7096734FC71}"/>
              </a:ext>
            </a:extLst>
          </p:cNvPr>
          <p:cNvSpPr>
            <a:spLocks noGrp="1"/>
          </p:cNvSpPr>
          <p:nvPr>
            <p:ph type="title" hasCustomPrompt="1"/>
          </p:nvPr>
        </p:nvSpPr>
        <p:spPr>
          <a:xfrm>
            <a:off x="5403274" y="8428"/>
            <a:ext cx="6292132" cy="720000"/>
          </a:xfrm>
        </p:spPr>
        <p:txBody>
          <a:bodyPr/>
          <a:lstStyle/>
          <a:p>
            <a:r>
              <a:rPr lang="en-US" dirty="0"/>
              <a:t>Click to Add a Title To Your Slide</a:t>
            </a:r>
          </a:p>
        </p:txBody>
      </p:sp>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847344" y="1529200"/>
            <a:ext cx="10497312" cy="3443288"/>
          </a:xfrm>
          <a:prstGeom prst="rect">
            <a:avLst/>
          </a:prstGeom>
          <a:solidFill>
            <a:schemeClr val="bg1"/>
          </a:solidFill>
        </p:spPr>
        <p:txBody>
          <a:bodyPr anchor="ctr"/>
          <a:lstStyle>
            <a:lvl1pPr marL="0" indent="0" algn="ctr">
              <a:buFont typeface="Arial" panose="020B0604020202020204" pitchFamily="34" charset="0"/>
              <a:buNone/>
              <a:defRPr sz="2700" b="0" i="0">
                <a:latin typeface="IBM Plex Serif Medium" panose="02060503050406000203" pitchFamily="18" charset="77"/>
              </a:defRPr>
            </a:lvl1pPr>
          </a:lstStyle>
          <a:p>
            <a:pPr lvl="0"/>
            <a:r>
              <a:rPr lang="en-US" dirty="0"/>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511175" y="5858415"/>
            <a:ext cx="11169651" cy="338036"/>
          </a:xfrm>
          <a:prstGeom prst="rect">
            <a:avLst/>
          </a:prstGeom>
          <a:solidFill>
            <a:schemeClr val="bg1"/>
          </a:solidFill>
        </p:spPr>
        <p:txBody>
          <a:bodyPr anchor="ctr"/>
          <a:lstStyle>
            <a:lvl1pPr marL="0" indent="0" algn="r">
              <a:buFont typeface="Arial" panose="020B0604020202020204" pitchFamily="34" charset="0"/>
              <a:buNone/>
              <a:defRPr sz="1200" b="0" i="0">
                <a:latin typeface="IBM Plex Serif ExtraLight" panose="02060303050406000203" pitchFamily="18" charset="77"/>
              </a:defRPr>
            </a:lvl1pPr>
          </a:lstStyle>
          <a:p>
            <a:pPr lvl="0"/>
            <a:r>
              <a:rPr lang="en-US" dirty="0"/>
              <a:t>- Click to add name</a:t>
            </a:r>
          </a:p>
        </p:txBody>
      </p:sp>
      <p:sp>
        <p:nvSpPr>
          <p:cNvPr id="4" name="Slide Number Placeholder 3">
            <a:extLst>
              <a:ext uri="{FF2B5EF4-FFF2-40B4-BE49-F238E27FC236}">
                <a16:creationId xmlns:a16="http://schemas.microsoft.com/office/drawing/2014/main" id="{018AC99A-40A8-394A-8D4C-61EB6EC27A16}"/>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005A40D6-3962-3843-866A-C5845A9048E3}"/>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3" name="Picture 12" descr="York University Logo.">
            <a:extLst>
              <a:ext uri="{FF2B5EF4-FFF2-40B4-BE49-F238E27FC236}">
                <a16:creationId xmlns:a16="http://schemas.microsoft.com/office/drawing/2014/main" id="{E7FE781F-0518-2345-A57C-DEB4B8BFF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15" name="Freeform 14">
            <a:extLst>
              <a:ext uri="{FF2B5EF4-FFF2-40B4-BE49-F238E27FC236}">
                <a16:creationId xmlns:a16="http://schemas.microsoft.com/office/drawing/2014/main" id="{D0FD2320-9916-B945-8520-A2418121744A}"/>
              </a:ext>
              <a:ext uri="{C183D7F6-B498-43B3-948B-1728B52AA6E4}">
                <adec:decorative xmlns:adec="http://schemas.microsoft.com/office/drawing/2017/decorative" val="1"/>
              </a:ext>
            </a:extLst>
          </p:cNvPr>
          <p:cNvSpPr/>
          <p:nvPr/>
        </p:nvSpPr>
        <p:spPr>
          <a:xfrm flipV="1">
            <a:off x="603504" y="4781035"/>
            <a:ext cx="10991088" cy="54864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a:extLst>
              <a:ext uri="{FF2B5EF4-FFF2-40B4-BE49-F238E27FC236}">
                <a16:creationId xmlns:a16="http://schemas.microsoft.com/office/drawing/2014/main" id="{BB48568B-1C7F-1043-8FB4-C34722649442}"/>
              </a:ext>
              <a:ext uri="{C183D7F6-B498-43B3-948B-1728B52AA6E4}">
                <adec:decorative xmlns:adec="http://schemas.microsoft.com/office/drawing/2017/decorative" val="1"/>
              </a:ext>
            </a:extLst>
          </p:cNvPr>
          <p:cNvSpPr/>
          <p:nvPr/>
        </p:nvSpPr>
        <p:spPr>
          <a:xfrm>
            <a:off x="603504" y="1016374"/>
            <a:ext cx="10991088" cy="54864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01CCB49D-21BD-7E44-AE19-8BE23A6D654A}"/>
              </a:ext>
              <a:ext uri="{C183D7F6-B498-43B3-948B-1728B52AA6E4}">
                <adec:decorative xmlns:adec="http://schemas.microsoft.com/office/drawing/2017/decorative" val="1"/>
              </a:ext>
            </a:extLst>
          </p:cNvPr>
          <p:cNvSpPr/>
          <p:nvPr/>
        </p:nvSpPr>
        <p:spPr>
          <a:xfrm>
            <a:off x="10308454" y="4671805"/>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23" name="Rectangle 22">
            <a:extLst>
              <a:ext uri="{FF2B5EF4-FFF2-40B4-BE49-F238E27FC236}">
                <a16:creationId xmlns:a16="http://schemas.microsoft.com/office/drawing/2014/main" id="{1F410E56-EAA4-184C-A88F-39DBFF3B3134}"/>
              </a:ext>
              <a:ext uri="{C183D7F6-B498-43B3-948B-1728B52AA6E4}">
                <adec:decorative xmlns:adec="http://schemas.microsoft.com/office/drawing/2017/decorative" val="1"/>
              </a:ext>
            </a:extLst>
          </p:cNvPr>
          <p:cNvSpPr/>
          <p:nvPr/>
        </p:nvSpPr>
        <p:spPr>
          <a:xfrm>
            <a:off x="688882" y="138550"/>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Tree>
    <p:custDataLst>
      <p:tags r:id="rId1"/>
    </p:custDataLst>
    <p:extLst>
      <p:ext uri="{BB962C8B-B14F-4D97-AF65-F5344CB8AC3E}">
        <p14:creationId xmlns:p14="http://schemas.microsoft.com/office/powerpoint/2010/main" val="3073366547"/>
      </p:ext>
    </p:extLst>
  </p:cSld>
  <p:clrMapOvr>
    <a:masterClrMapping/>
  </p:clrMapOvr>
  <p:extLst>
    <p:ext uri="{DCECCB84-F9BA-43D5-87BE-67443E8EF086}">
      <p15:sldGuideLst xmlns:p15="http://schemas.microsoft.com/office/powerpoint/2012/main">
        <p15:guide id="3" pos="433" userDrawn="1">
          <p15:clr>
            <a:srgbClr val="FBAE40"/>
          </p15:clr>
        </p15:guide>
        <p15:guide id="4" pos="9807" userDrawn="1">
          <p15:clr>
            <a:srgbClr val="FBAE40"/>
          </p15:clr>
        </p15:guide>
        <p15:guide id="7" orient="horz" pos="958" userDrawn="1">
          <p15:clr>
            <a:srgbClr val="FBAE40"/>
          </p15:clr>
        </p15:guide>
        <p15:guide id="8" orient="horz" pos="3680" userDrawn="1">
          <p15:clr>
            <a:srgbClr val="FBAE40"/>
          </p15:clr>
        </p15:guide>
        <p15:guide id="9" orient="horz" pos="3135" userDrawn="1">
          <p15:clr>
            <a:srgbClr val="FBAE40"/>
          </p15:clr>
        </p15:guide>
        <p15:guide id="10" orient="horz" pos="39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CA58-B7DD-874A-B861-C00D59D51A62}"/>
              </a:ext>
            </a:extLst>
          </p:cNvPr>
          <p:cNvSpPr>
            <a:spLocks noGrp="1"/>
          </p:cNvSpPr>
          <p:nvPr>
            <p:ph type="title" hasCustomPrompt="1"/>
          </p:nvPr>
        </p:nvSpPr>
        <p:spPr>
          <a:xfrm>
            <a:off x="7524313" y="1136080"/>
            <a:ext cx="4311579" cy="2503143"/>
          </a:xfrm>
          <a:solidFill>
            <a:schemeClr val="accent1"/>
          </a:solidFill>
          <a:ln>
            <a:noFill/>
          </a:ln>
        </p:spPr>
        <p:txBody>
          <a:bodyPr vert="horz" lIns="0" tIns="36000" rIns="72000" bIns="0" rtlCol="0" anchor="b">
            <a:noAutofit/>
          </a:bodyPr>
          <a:lstStyle>
            <a:lvl1pPr marL="0" indent="0">
              <a:lnSpc>
                <a:spcPct val="90000"/>
              </a:lnSpc>
              <a:spcBef>
                <a:spcPts val="0"/>
              </a:spcBef>
              <a:spcAft>
                <a:spcPts val="225"/>
              </a:spcAft>
              <a:buFont typeface="Arial" panose="020B0604020202020204" pitchFamily="34" charset="0"/>
              <a:buNone/>
              <a:defRPr lang="en-US" sz="300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Presentation Title</a:t>
            </a:r>
          </a:p>
        </p:txBody>
      </p:sp>
      <p:sp>
        <p:nvSpPr>
          <p:cNvPr id="44" name="Text Placeholder 12">
            <a:extLst>
              <a:ext uri="{FF2B5EF4-FFF2-40B4-BE49-F238E27FC236}">
                <a16:creationId xmlns:a16="http://schemas.microsoft.com/office/drawing/2014/main" id="{67A70469-0018-424E-A184-7DA2CDC0F6CF}"/>
              </a:ext>
            </a:extLst>
          </p:cNvPr>
          <p:cNvSpPr>
            <a:spLocks noGrp="1"/>
          </p:cNvSpPr>
          <p:nvPr>
            <p:ph type="body" sz="quarter" idx="14" hasCustomPrompt="1"/>
          </p:nvPr>
        </p:nvSpPr>
        <p:spPr>
          <a:xfrm>
            <a:off x="7534760" y="3665117"/>
            <a:ext cx="4301133" cy="631755"/>
          </a:xfrm>
          <a:prstGeom prst="rect">
            <a:avLst/>
          </a:prstGeom>
          <a:solidFill>
            <a:schemeClr val="accent1"/>
          </a:solidFill>
          <a:ln>
            <a:noFill/>
          </a:ln>
        </p:spPr>
        <p:txBody>
          <a:bodyPr lIns="0" tIns="72000" rIns="180000" bIns="0" anchor="t">
            <a:noAutofit/>
          </a:bodyPr>
          <a:lstStyle>
            <a:lvl1pPr marL="0" indent="0">
              <a:lnSpc>
                <a:spcPct val="100000"/>
              </a:lnSpc>
              <a:spcBef>
                <a:spcPts val="0"/>
              </a:spcBef>
              <a:buFont typeface="Arial" panose="020B0604020202020204" pitchFamily="34" charset="0"/>
              <a:buNone/>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Presentation subtitle</a:t>
            </a:r>
          </a:p>
        </p:txBody>
      </p:sp>
      <p:sp>
        <p:nvSpPr>
          <p:cNvPr id="43" name="Text Placeholder 12">
            <a:extLst>
              <a:ext uri="{FF2B5EF4-FFF2-40B4-BE49-F238E27FC236}">
                <a16:creationId xmlns:a16="http://schemas.microsoft.com/office/drawing/2014/main" id="{63748CCE-26B5-5D41-89FB-59B42FBB7DB2}"/>
              </a:ext>
            </a:extLst>
          </p:cNvPr>
          <p:cNvSpPr>
            <a:spLocks noGrp="1"/>
          </p:cNvSpPr>
          <p:nvPr>
            <p:ph type="body" sz="quarter" idx="13" hasCustomPrompt="1"/>
          </p:nvPr>
        </p:nvSpPr>
        <p:spPr>
          <a:xfrm>
            <a:off x="7534760" y="4301625"/>
            <a:ext cx="4301133" cy="315212"/>
          </a:xfrm>
          <a:prstGeom prst="rect">
            <a:avLst/>
          </a:prstGeom>
          <a:solidFill>
            <a:schemeClr val="accent1"/>
          </a:solidFill>
          <a:ln>
            <a:noFill/>
          </a:ln>
        </p:spPr>
        <p:txBody>
          <a:bodyPr lIns="0" tIns="0" rIns="180000" bIns="0" anchor="b">
            <a:noAutofit/>
          </a:bodyPr>
          <a:lstStyle>
            <a:lvl1pPr marL="0" indent="0">
              <a:buFont typeface="Arial" panose="020B0604020202020204" pitchFamily="34" charset="0"/>
              <a:buNone/>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Presenter name</a:t>
            </a:r>
            <a:endParaRPr lang="en-US" dirty="0"/>
          </a:p>
        </p:txBody>
      </p:sp>
      <p:cxnSp>
        <p:nvCxnSpPr>
          <p:cNvPr id="42" name="Straight Connector 41">
            <a:extLst>
              <a:ext uri="{FF2B5EF4-FFF2-40B4-BE49-F238E27FC236}">
                <a16:creationId xmlns:a16="http://schemas.microsoft.com/office/drawing/2014/main" id="{3A2D2F57-8905-8542-879D-5BEC70B9E59B}"/>
              </a:ext>
              <a:ext uri="{C183D7F6-B498-43B3-948B-1728B52AA6E4}">
                <adec:decorative xmlns:adec="http://schemas.microsoft.com/office/drawing/2017/decorative" val="1"/>
              </a:ext>
            </a:extLst>
          </p:cNvPr>
          <p:cNvCxnSpPr>
            <a:cxnSpLocks/>
          </p:cNvCxnSpPr>
          <p:nvPr/>
        </p:nvCxnSpPr>
        <p:spPr>
          <a:xfrm>
            <a:off x="7524314" y="4804806"/>
            <a:ext cx="43171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Placeholder 9" descr="York University Logo.">
            <a:extLst>
              <a:ext uri="{FF2B5EF4-FFF2-40B4-BE49-F238E27FC236}">
                <a16:creationId xmlns:a16="http://schemas.microsoft.com/office/drawing/2014/main" id="{EAFBF119-0909-5F4E-9C66-1F58D0992556}"/>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569358" y="5066521"/>
            <a:ext cx="4290917" cy="360000"/>
          </a:xfrm>
          <a:prstGeom prst="rect">
            <a:avLst/>
          </a:prstGeom>
        </p:spPr>
      </p:pic>
      <p:sp>
        <p:nvSpPr>
          <p:cNvPr id="45" name="Picture Placeholder 44">
            <a:extLst>
              <a:ext uri="{FF2B5EF4-FFF2-40B4-BE49-F238E27FC236}">
                <a16:creationId xmlns:a16="http://schemas.microsoft.com/office/drawing/2014/main" id="{F5BD97B7-13A7-B84E-93C8-BAEDDB323CA9}"/>
              </a:ext>
            </a:extLst>
          </p:cNvPr>
          <p:cNvSpPr>
            <a:spLocks noGrp="1"/>
          </p:cNvSpPr>
          <p:nvPr>
            <p:ph type="pic" sz="quarter" idx="15" hasCustomPrompt="1"/>
          </p:nvPr>
        </p:nvSpPr>
        <p:spPr>
          <a:xfrm>
            <a:off x="355600" y="355924"/>
            <a:ext cx="11485301" cy="6146157"/>
          </a:xfrm>
          <a:custGeom>
            <a:avLst/>
            <a:gdLst>
              <a:gd name="connsiteX0" fmla="*/ 0 w 11485301"/>
              <a:gd name="connsiteY0" fmla="*/ 0 h 6146157"/>
              <a:gd name="connsiteX1" fmla="*/ 11485301 w 11485301"/>
              <a:gd name="connsiteY1" fmla="*/ 0 h 6146157"/>
              <a:gd name="connsiteX2" fmla="*/ 11485301 w 11485301"/>
              <a:gd name="connsiteY2" fmla="*/ 733078 h 6146157"/>
              <a:gd name="connsiteX3" fmla="*/ 6816166 w 11485301"/>
              <a:gd name="connsiteY3" fmla="*/ 733078 h 6146157"/>
              <a:gd name="connsiteX4" fmla="*/ 6816166 w 11485301"/>
              <a:gd name="connsiteY4" fmla="*/ 5413078 h 6146157"/>
              <a:gd name="connsiteX5" fmla="*/ 11485301 w 11485301"/>
              <a:gd name="connsiteY5" fmla="*/ 5413078 h 6146157"/>
              <a:gd name="connsiteX6" fmla="*/ 11485301 w 11485301"/>
              <a:gd name="connsiteY6" fmla="*/ 6146157 h 6146157"/>
              <a:gd name="connsiteX7" fmla="*/ 0 w 11485301"/>
              <a:gd name="connsiteY7" fmla="*/ 6146157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5301" h="6146157">
                <a:moveTo>
                  <a:pt x="0" y="0"/>
                </a:moveTo>
                <a:lnTo>
                  <a:pt x="11485301" y="0"/>
                </a:lnTo>
                <a:lnTo>
                  <a:pt x="11485301" y="733078"/>
                </a:lnTo>
                <a:lnTo>
                  <a:pt x="6816166" y="733078"/>
                </a:lnTo>
                <a:lnTo>
                  <a:pt x="6816166" y="5413078"/>
                </a:lnTo>
                <a:lnTo>
                  <a:pt x="11485301" y="5413078"/>
                </a:lnTo>
                <a:lnTo>
                  <a:pt x="11485301" y="6146157"/>
                </a:lnTo>
                <a:lnTo>
                  <a:pt x="0" y="6146157"/>
                </a:lnTo>
                <a:close/>
              </a:path>
            </a:pathLst>
          </a:custGeom>
          <a:solidFill>
            <a:schemeClr val="bg1"/>
          </a:solidFill>
        </p:spPr>
        <p:txBody>
          <a:bodyPr wrap="square" lIns="288000" rIns="288000" anchor="ctr">
            <a:noAutofit/>
          </a:bodyPr>
          <a:lstStyle>
            <a:lvl1pPr marL="0" indent="0" algn="l">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11" name="Freeform 10">
            <a:extLst>
              <a:ext uri="{FF2B5EF4-FFF2-40B4-BE49-F238E27FC236}">
                <a16:creationId xmlns:a16="http://schemas.microsoft.com/office/drawing/2014/main" id="{027E5C04-A6BF-204B-B6E3-68227002AE82}"/>
              </a:ext>
              <a:ext uri="{C183D7F6-B498-43B3-948B-1728B52AA6E4}">
                <adec:decorative xmlns:adec="http://schemas.microsoft.com/office/drawing/2017/decorative" val="1"/>
              </a:ext>
            </a:extLst>
          </p:cNvPr>
          <p:cNvSpPr/>
          <p:nvPr/>
        </p:nvSpPr>
        <p:spPr>
          <a:xfrm>
            <a:off x="-2" y="1"/>
            <a:ext cx="12192003"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5585401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Slide - 2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DB51F-2F9B-5243-A42A-C53BF2CEDB20}"/>
              </a:ext>
            </a:extLst>
          </p:cNvPr>
          <p:cNvSpPr>
            <a:spLocks noGrp="1"/>
          </p:cNvSpPr>
          <p:nvPr>
            <p:ph type="title" hasCustomPrompt="1"/>
          </p:nvPr>
        </p:nvSpPr>
        <p:spPr>
          <a:xfrm>
            <a:off x="6263016" y="-1"/>
            <a:ext cx="5432389" cy="644163"/>
          </a:xfrm>
        </p:spPr>
        <p:txBody>
          <a:bodyPr/>
          <a:lstStyle/>
          <a:p>
            <a:r>
              <a:rPr lang="en-US" dirty="0"/>
              <a:t>Click to Add a Title To Your Slide</a:t>
            </a:r>
          </a:p>
        </p:txBody>
      </p:sp>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6708775" y="962828"/>
            <a:ext cx="4986631" cy="4589526"/>
          </a:xfrm>
          <a:prstGeom prst="rect">
            <a:avLst/>
          </a:prstGeom>
          <a:noFill/>
        </p:spPr>
        <p:txBody>
          <a:bodyPr anchor="ctr"/>
          <a:lstStyle>
            <a:lvl1pPr marL="0" indent="0" algn="ctr">
              <a:buFont typeface="Arial" panose="020B0604020202020204" pitchFamily="34" charset="0"/>
              <a:buNone/>
              <a:defRPr sz="2700" b="0" i="0">
                <a:latin typeface="IBM Plex Serif Medium" panose="02060503050406000203" pitchFamily="18" charset="77"/>
              </a:defRPr>
            </a:lvl1pPr>
          </a:lstStyle>
          <a:p>
            <a:pPr lvl="0"/>
            <a:r>
              <a:rPr lang="en-US" dirty="0"/>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6712009" y="5913438"/>
            <a:ext cx="4967961" cy="323850"/>
          </a:xfrm>
          <a:prstGeom prst="rect">
            <a:avLst/>
          </a:prstGeom>
          <a:solidFill>
            <a:schemeClr val="bg1"/>
          </a:solidFill>
        </p:spPr>
        <p:txBody>
          <a:bodyPr anchor="ctr"/>
          <a:lstStyle>
            <a:lvl1pPr marL="0" indent="0" algn="r">
              <a:buFont typeface="Arial" panose="020B0604020202020204" pitchFamily="34" charset="0"/>
              <a:buNone/>
              <a:defRPr sz="1200" b="0" i="0">
                <a:latin typeface="IBM Plex Serif ExtraLight" panose="02060303050406000203" pitchFamily="18" charset="77"/>
              </a:defRPr>
            </a:lvl1pPr>
          </a:lstStyle>
          <a:p>
            <a:pPr lvl="0"/>
            <a:r>
              <a:rPr lang="en-US" dirty="0"/>
              <a:t>- Click to add name</a:t>
            </a:r>
          </a:p>
        </p:txBody>
      </p:sp>
      <p:sp>
        <p:nvSpPr>
          <p:cNvPr id="3" name="Footer Placeholder 2">
            <a:extLst>
              <a:ext uri="{FF2B5EF4-FFF2-40B4-BE49-F238E27FC236}">
                <a16:creationId xmlns:a16="http://schemas.microsoft.com/office/drawing/2014/main" id="{005A40D6-3962-3843-866A-C5845A9048E3}"/>
              </a:ext>
            </a:extLst>
          </p:cNvPr>
          <p:cNvSpPr>
            <a:spLocks noGrp="1"/>
          </p:cNvSpPr>
          <p:nvPr>
            <p:ph type="ftr" sz="quarter" idx="10"/>
          </p:nvPr>
        </p:nvSpPr>
        <p:spPr>
          <a:xfrm>
            <a:off x="6718435" y="6331947"/>
            <a:ext cx="3885652" cy="365125"/>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6D022EC4-CA4B-2540-B156-F5767CE456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18" name="Picture Placeholder 7">
            <a:extLst>
              <a:ext uri="{FF2B5EF4-FFF2-40B4-BE49-F238E27FC236}">
                <a16:creationId xmlns:a16="http://schemas.microsoft.com/office/drawing/2014/main" id="{73AF9339-E113-EA49-B120-160ADDC548F9}"/>
              </a:ext>
            </a:extLst>
          </p:cNvPr>
          <p:cNvSpPr>
            <a:spLocks noGrp="1"/>
          </p:cNvSpPr>
          <p:nvPr>
            <p:ph type="pic" sz="quarter" idx="15" hasCustomPrompt="1"/>
          </p:nvPr>
        </p:nvSpPr>
        <p:spPr>
          <a:xfrm>
            <a:off x="177801" y="178131"/>
            <a:ext cx="5740401" cy="6511595"/>
          </a:xfrm>
          <a:prstGeom prst="rect">
            <a:avLst/>
          </a:prstGeom>
          <a:solidFill>
            <a:schemeClr val="bg1"/>
          </a:solidFill>
        </p:spPr>
        <p:txBody>
          <a:bodyPr wrap="square" rIns="36000" anchor="ctr">
            <a:noAutofit/>
          </a:bodyPr>
          <a:lstStyle>
            <a:lvl1pPr marL="0" indent="0" algn="ctr">
              <a:buFont typeface="Arial" panose="020B0604020202020204" pitchFamily="34" charset="0"/>
              <a:buNone/>
              <a:defRPr/>
            </a:lvl1pPr>
          </a:lstStyle>
          <a:p>
            <a:r>
              <a:rPr lang="en-US" dirty="0"/>
              <a:t>Drop photo here</a:t>
            </a:r>
            <a:br>
              <a:rPr lang="en-US" dirty="0"/>
            </a:br>
            <a:r>
              <a:rPr lang="en-US" dirty="0"/>
              <a:t>to add background photo</a:t>
            </a:r>
          </a:p>
        </p:txBody>
      </p:sp>
      <p:sp>
        <p:nvSpPr>
          <p:cNvPr id="24" name="Rectangle 23">
            <a:extLst>
              <a:ext uri="{FF2B5EF4-FFF2-40B4-BE49-F238E27FC236}">
                <a16:creationId xmlns:a16="http://schemas.microsoft.com/office/drawing/2014/main" id="{01CCB49D-21BD-7E44-AE19-8BE23A6D654A}"/>
              </a:ext>
              <a:ext uri="{C183D7F6-B498-43B3-948B-1728B52AA6E4}">
                <adec:decorative xmlns:adec="http://schemas.microsoft.com/office/drawing/2017/decorative" val="1"/>
              </a:ext>
            </a:extLst>
          </p:cNvPr>
          <p:cNvSpPr/>
          <p:nvPr/>
        </p:nvSpPr>
        <p:spPr>
          <a:xfrm>
            <a:off x="10760658" y="4644929"/>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23" name="Rectangle 22">
            <a:extLst>
              <a:ext uri="{FF2B5EF4-FFF2-40B4-BE49-F238E27FC236}">
                <a16:creationId xmlns:a16="http://schemas.microsoft.com/office/drawing/2014/main" id="{1F410E56-EAA4-184C-A88F-39DBFF3B3134}"/>
              </a:ext>
              <a:ext uri="{C183D7F6-B498-43B3-948B-1728B52AA6E4}">
                <adec:decorative xmlns:adec="http://schemas.microsoft.com/office/drawing/2017/decorative" val="1"/>
              </a:ext>
            </a:extLst>
          </p:cNvPr>
          <p:cNvSpPr/>
          <p:nvPr/>
        </p:nvSpPr>
        <p:spPr>
          <a:xfrm>
            <a:off x="6096002" y="193970"/>
            <a:ext cx="1000595" cy="2008242"/>
          </a:xfrm>
          <a:prstGeom prst="rect">
            <a:avLst/>
          </a:prstGeom>
        </p:spPr>
        <p:txBody>
          <a:bodyPr wrap="none">
            <a:spAutoFit/>
          </a:bodyPr>
          <a:lstStyle/>
          <a:p>
            <a:r>
              <a:rPr lang="en-US" sz="12450" b="1" i="0" dirty="0">
                <a:solidFill>
                  <a:schemeClr val="accent2"/>
                </a:solidFill>
                <a:latin typeface="IBM Plex Serif" panose="02060503050406000203" pitchFamily="18" charset="77"/>
              </a:rPr>
              <a:t>“</a:t>
            </a:r>
          </a:p>
        </p:txBody>
      </p:sp>
      <p:sp>
        <p:nvSpPr>
          <p:cNvPr id="19" name="Freeform 18">
            <a:extLst>
              <a:ext uri="{FF2B5EF4-FFF2-40B4-BE49-F238E27FC236}">
                <a16:creationId xmlns:a16="http://schemas.microsoft.com/office/drawing/2014/main" id="{73AC0119-2425-DB42-917D-CE92E1BED7B2}"/>
              </a:ext>
              <a:ext uri="{C183D7F6-B498-43B3-948B-1728B52AA6E4}">
                <adec:decorative xmlns:adec="http://schemas.microsoft.com/office/drawing/2017/decorative" val="1"/>
              </a:ext>
            </a:extLst>
          </p:cNvPr>
          <p:cNvSpPr/>
          <p:nvPr/>
        </p:nvSpPr>
        <p:spPr>
          <a:xfrm>
            <a:off x="0" y="0"/>
            <a:ext cx="6096000" cy="6866389"/>
          </a:xfrm>
          <a:custGeom>
            <a:avLst/>
            <a:gdLst>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0 w 6096000"/>
              <a:gd name="connsiteY4" fmla="*/ 0 h 6866389"/>
              <a:gd name="connsiteX5" fmla="*/ 180000 w 6096000"/>
              <a:gd name="connsiteY5" fmla="*/ 0 h 6866389"/>
              <a:gd name="connsiteX6" fmla="*/ 180000 w 6096000"/>
              <a:gd name="connsiteY6" fmla="*/ 1 h 6866389"/>
              <a:gd name="connsiteX7" fmla="*/ 5916000 w 6096000"/>
              <a:gd name="connsiteY7" fmla="*/ 1 h 6866389"/>
              <a:gd name="connsiteX8" fmla="*/ 5916000 w 6096000"/>
              <a:gd name="connsiteY8" fmla="*/ 0 h 6866389"/>
              <a:gd name="connsiteX9" fmla="*/ 6096000 w 6096000"/>
              <a:gd name="connsiteY9" fmla="*/ 0 h 6866389"/>
              <a:gd name="connsiteX10" fmla="*/ 6096000 w 6096000"/>
              <a:gd name="connsiteY10" fmla="*/ 6858000 h 6866389"/>
              <a:gd name="connsiteX11" fmla="*/ 6006096 w 6096000"/>
              <a:gd name="connsiteY11" fmla="*/ 6858000 h 6866389"/>
              <a:gd name="connsiteX12" fmla="*/ 6006096 w 6096000"/>
              <a:gd name="connsiteY12" fmla="*/ 6866389 h 6866389"/>
              <a:gd name="connsiteX13" fmla="*/ 1 w 6096000"/>
              <a:gd name="connsiteY13" fmla="*/ 6866389 h 6866389"/>
              <a:gd name="connsiteX14" fmla="*/ 1 w 6096000"/>
              <a:gd name="connsiteY14" fmla="*/ 6858000 h 6866389"/>
              <a:gd name="connsiteX15" fmla="*/ 0 w 6096000"/>
              <a:gd name="connsiteY15" fmla="*/ 685800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6006096 w 6096000"/>
              <a:gd name="connsiteY12" fmla="*/ 6858000 h 6866389"/>
              <a:gd name="connsiteX13" fmla="*/ 1 w 6096000"/>
              <a:gd name="connsiteY13" fmla="*/ 6866389 h 6866389"/>
              <a:gd name="connsiteX14" fmla="*/ 1 w 6096000"/>
              <a:gd name="connsiteY14" fmla="*/ 6858000 h 6866389"/>
              <a:gd name="connsiteX15" fmla="*/ 0 w 6096000"/>
              <a:gd name="connsiteY15" fmla="*/ 6858000 h 6866389"/>
              <a:gd name="connsiteX16" fmla="*/ 0 w 6096000"/>
              <a:gd name="connsiteY16" fmla="*/ 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1 w 6096000"/>
              <a:gd name="connsiteY12" fmla="*/ 6866389 h 6866389"/>
              <a:gd name="connsiteX13" fmla="*/ 1 w 6096000"/>
              <a:gd name="connsiteY13" fmla="*/ 6858000 h 6866389"/>
              <a:gd name="connsiteX14" fmla="*/ 0 w 6096000"/>
              <a:gd name="connsiteY14" fmla="*/ 6858000 h 6866389"/>
              <a:gd name="connsiteX15" fmla="*/ 0 w 6096000"/>
              <a:gd name="connsiteY15" fmla="*/ 0 h 68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66389">
                <a:moveTo>
                  <a:pt x="180000" y="180001"/>
                </a:moveTo>
                <a:lnTo>
                  <a:pt x="180000" y="6686389"/>
                </a:lnTo>
                <a:lnTo>
                  <a:pt x="5916000" y="6686389"/>
                </a:lnTo>
                <a:lnTo>
                  <a:pt x="5916000" y="180001"/>
                </a:lnTo>
                <a:lnTo>
                  <a:pt x="180000" y="180001"/>
                </a:lnTo>
                <a:close/>
                <a:moveTo>
                  <a:pt x="0" y="0"/>
                </a:moveTo>
                <a:lnTo>
                  <a:pt x="180000" y="0"/>
                </a:lnTo>
                <a:lnTo>
                  <a:pt x="180000" y="1"/>
                </a:lnTo>
                <a:lnTo>
                  <a:pt x="5916000" y="1"/>
                </a:lnTo>
                <a:lnTo>
                  <a:pt x="5916000" y="0"/>
                </a:lnTo>
                <a:lnTo>
                  <a:pt x="6096000" y="0"/>
                </a:lnTo>
                <a:lnTo>
                  <a:pt x="6096000" y="6858000"/>
                </a:lnTo>
                <a:lnTo>
                  <a:pt x="1" y="6866389"/>
                </a:lnTo>
                <a:lnTo>
                  <a:pt x="1"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468932423"/>
      </p:ext>
    </p:extLst>
  </p:cSld>
  <p:clrMapOvr>
    <a:masterClrMapping/>
  </p:clrMapOvr>
  <p:extLst>
    <p:ext uri="{DCECCB84-F9BA-43D5-87BE-67443E8EF086}">
      <p15:sldGuideLst xmlns:p15="http://schemas.microsoft.com/office/powerpoint/2012/main">
        <p15:guide id="4" pos="9817" userDrawn="1">
          <p15:clr>
            <a:srgbClr val="FBAE40"/>
          </p15:clr>
        </p15:guide>
        <p15:guide id="7" orient="horz" pos="3725" userDrawn="1">
          <p15:clr>
            <a:srgbClr val="FBAE40"/>
          </p15:clr>
        </p15:guide>
        <p15:guide id="8" orient="horz" pos="3498" userDrawn="1">
          <p15:clr>
            <a:srgbClr val="FBAE40"/>
          </p15:clr>
        </p15:guide>
        <p15:guide id="9" orient="horz" pos="595" userDrawn="1">
          <p15:clr>
            <a:srgbClr val="FBAE40"/>
          </p15:clr>
        </p15:guide>
        <p15:guide id="10" pos="5635" userDrawn="1">
          <p15:clr>
            <a:srgbClr val="FBAE40"/>
          </p15:clr>
        </p15:guide>
        <p15:guide id="11" orient="horz" pos="392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ultiple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5BEAB38-C748-2248-8770-3109CF347825}"/>
              </a:ext>
            </a:extLst>
          </p:cNvPr>
          <p:cNvSpPr>
            <a:spLocks noGrp="1"/>
          </p:cNvSpPr>
          <p:nvPr>
            <p:ph type="title" hasCustomPrompt="1"/>
          </p:nvPr>
        </p:nvSpPr>
        <p:spPr>
          <a:xfrm>
            <a:off x="518859" y="225425"/>
            <a:ext cx="11161240" cy="720000"/>
          </a:xfrm>
        </p:spPr>
        <p:txBody>
          <a:bodyPr>
            <a:noAutofit/>
          </a:bodyPr>
          <a:lstStyle>
            <a:lvl1pPr>
              <a:defRPr b="1" i="0">
                <a:latin typeface="+mj-lt"/>
              </a:defRPr>
            </a:lvl1pPr>
          </a:lstStyle>
          <a:p>
            <a:r>
              <a:rPr lang="en-US" dirty="0"/>
              <a:t>Click to Add a Title To Your Slide</a:t>
            </a:r>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510617" y="1196975"/>
            <a:ext cx="6791343" cy="2377498"/>
          </a:xfrm>
          <a:prstGeom prst="rect">
            <a:avLst/>
          </a:prstGeom>
        </p:spPr>
        <p:txBody>
          <a:bodyPr lIns="0">
            <a:noAutofit/>
          </a:bodyPr>
          <a:lstStyle>
            <a:lvl1pPr>
              <a:defRPr sz="135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9" name="Picture Placeholder 8">
            <a:extLst>
              <a:ext uri="{FF2B5EF4-FFF2-40B4-BE49-F238E27FC236}">
                <a16:creationId xmlns:a16="http://schemas.microsoft.com/office/drawing/2014/main" id="{88EBA71C-0E20-6E4F-B108-F26C9CC9F31B}"/>
              </a:ext>
            </a:extLst>
          </p:cNvPr>
          <p:cNvSpPr>
            <a:spLocks noGrp="1"/>
          </p:cNvSpPr>
          <p:nvPr>
            <p:ph type="pic" sz="quarter" idx="23"/>
          </p:nvPr>
        </p:nvSpPr>
        <p:spPr>
          <a:xfrm>
            <a:off x="7478712" y="1204775"/>
            <a:ext cx="4201387" cy="2384434"/>
          </a:xfrm>
          <a:prstGeom prst="rect">
            <a:avLst/>
          </a:prstGeom>
          <a:ln w="25400">
            <a:solidFill>
              <a:schemeClr val="accent2">
                <a:lumMod val="60000"/>
                <a:lumOff val="40000"/>
              </a:schemeClr>
            </a:solidFill>
            <a:miter lim="800000"/>
          </a:ln>
        </p:spPr>
        <p:txBody>
          <a:bodyPr>
            <a:noAutofit/>
          </a:bodyPr>
          <a:lstStyle>
            <a:lvl1pPr marL="0" indent="0">
              <a:buFont typeface="Arial" panose="020B0604020202020204" pitchFamily="34" charset="0"/>
              <a:buNone/>
              <a:defRPr/>
            </a:lvl1pPr>
          </a:lstStyle>
          <a:p>
            <a:r>
              <a:rPr lang="en-US"/>
              <a:t>Click icon to add picture</a:t>
            </a:r>
            <a:endParaRPr lang="en-US" dirty="0"/>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510617" y="3796153"/>
            <a:ext cx="6791343" cy="2369698"/>
          </a:xfrm>
          <a:prstGeom prst="rect">
            <a:avLst/>
          </a:prstGeom>
        </p:spPr>
        <p:txBody>
          <a:bodyPr lIns="0">
            <a:noAutofit/>
          </a:bodyPr>
          <a:lstStyle>
            <a:lvl1pPr>
              <a:defRPr sz="135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E51A7A73-3A69-E940-A5D6-0D6278955763}"/>
              </a:ext>
            </a:extLst>
          </p:cNvPr>
          <p:cNvSpPr>
            <a:spLocks noGrp="1"/>
          </p:cNvSpPr>
          <p:nvPr>
            <p:ph type="pic" sz="quarter" idx="24"/>
          </p:nvPr>
        </p:nvSpPr>
        <p:spPr>
          <a:xfrm>
            <a:off x="7478712" y="3796152"/>
            <a:ext cx="4201387" cy="2384434"/>
          </a:xfrm>
          <a:ln w="25400">
            <a:solidFill>
              <a:schemeClr val="accent2">
                <a:lumMod val="60000"/>
                <a:lumOff val="40000"/>
              </a:schemeClr>
            </a:solidFill>
            <a:miter lim="800000"/>
          </a:ln>
        </p:spPr>
        <p:txBody>
          <a:bodyPr/>
          <a:lstStyle>
            <a:lvl1pPr marL="0" indent="0">
              <a:buNone/>
              <a:defRPr/>
            </a:lvl1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4" name="Picture 13" descr="York University Logo.">
            <a:extLst>
              <a:ext uri="{FF2B5EF4-FFF2-40B4-BE49-F238E27FC236}">
                <a16:creationId xmlns:a16="http://schemas.microsoft.com/office/drawing/2014/main" id="{7865DF70-CAC2-5B48-A439-F80062E2E2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590358595"/>
      </p:ext>
    </p:extLst>
  </p:cSld>
  <p:clrMapOvr>
    <a:masterClrMapping/>
  </p:clrMapOvr>
  <p:extLst>
    <p:ext uri="{DCECCB84-F9BA-43D5-87BE-67443E8EF086}">
      <p15:sldGuideLst xmlns:p15="http://schemas.microsoft.com/office/powerpoint/2012/main">
        <p15:guide id="3" pos="421" userDrawn="1">
          <p15:clr>
            <a:srgbClr val="FBAE40"/>
          </p15:clr>
        </p15:guide>
        <p15:guide id="5" pos="6269" userDrawn="1">
          <p15:clr>
            <a:srgbClr val="FBAE40"/>
          </p15:clr>
        </p15:guide>
        <p15:guide id="6" pos="9817" userDrawn="1">
          <p15:clr>
            <a:srgbClr val="FBAE40"/>
          </p15:clr>
        </p15:guide>
        <p15:guide id="9" orient="horz" pos="2251" userDrawn="1">
          <p15:clr>
            <a:srgbClr val="FBAE40"/>
          </p15:clr>
        </p15:guide>
        <p15:guide id="10" orient="horz" pos="2387" userDrawn="1">
          <p15:clr>
            <a:srgbClr val="FBAE40"/>
          </p15:clr>
        </p15:guide>
        <p15:guide id="11" orient="horz" pos="754" userDrawn="1">
          <p15:clr>
            <a:srgbClr val="FBAE40"/>
          </p15:clr>
        </p15:guide>
        <p15:guide id="12" orient="horz" pos="3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ey Message Slide - Horizonta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A3B59-861D-CC42-A8F6-D7799EDD6436}"/>
              </a:ext>
            </a:extLst>
          </p:cNvPr>
          <p:cNvSpPr>
            <a:spLocks noGrp="1"/>
          </p:cNvSpPr>
          <p:nvPr>
            <p:ph type="title" hasCustomPrompt="1"/>
          </p:nvPr>
        </p:nvSpPr>
        <p:spPr/>
        <p:txBody>
          <a:bodyPr/>
          <a:lstStyle/>
          <a:p>
            <a:r>
              <a:rPr lang="en-US" dirty="0"/>
              <a:t>Click to Add a Title To Your Slide</a:t>
            </a:r>
          </a:p>
        </p:txBody>
      </p:sp>
      <p:sp>
        <p:nvSpPr>
          <p:cNvPr id="9" name="Text Placeholder 57">
            <a:extLst>
              <a:ext uri="{FF2B5EF4-FFF2-40B4-BE49-F238E27FC236}">
                <a16:creationId xmlns:a16="http://schemas.microsoft.com/office/drawing/2014/main" id="{82A7616C-08E1-5C4A-94C3-59BF9457407A}"/>
              </a:ext>
            </a:extLst>
          </p:cNvPr>
          <p:cNvSpPr>
            <a:spLocks noGrp="1"/>
          </p:cNvSpPr>
          <p:nvPr>
            <p:ph type="body" sz="quarter" idx="15"/>
          </p:nvPr>
        </p:nvSpPr>
        <p:spPr>
          <a:xfrm>
            <a:off x="518859" y="1196977"/>
            <a:ext cx="5469192" cy="3631399"/>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9CF470C1-9891-4042-9E4B-7B72C488D569}"/>
              </a:ext>
            </a:extLst>
          </p:cNvPr>
          <p:cNvSpPr>
            <a:spLocks noGrp="1"/>
          </p:cNvSpPr>
          <p:nvPr>
            <p:ph sz="quarter" idx="17"/>
          </p:nvPr>
        </p:nvSpPr>
        <p:spPr>
          <a:xfrm>
            <a:off x="6199187" y="1196977"/>
            <a:ext cx="5481639" cy="3631963"/>
          </a:xfrm>
          <a:prstGeom prst="rect">
            <a:avLst/>
          </a:prstGeom>
        </p:spPr>
        <p:txBody>
          <a:bodyPr>
            <a:noAutofit/>
          </a:bodyPr>
          <a:lstStyle>
            <a:lvl1pPr>
              <a:defRPr sz="1200"/>
            </a:lvl1pPr>
            <a:lvl2pPr>
              <a:defRPr sz="1050"/>
            </a:lvl2pPr>
            <a:lvl3pPr>
              <a:defRPr sz="1050"/>
            </a:lvl3pPr>
            <a:lvl4pPr>
              <a:defRPr sz="1050"/>
            </a:lvl4pPr>
            <a:lvl5pPr>
              <a:defRPr sz="1050"/>
            </a:lvl5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23" name="Text Placeholder 22">
            <a:extLst>
              <a:ext uri="{FF2B5EF4-FFF2-40B4-BE49-F238E27FC236}">
                <a16:creationId xmlns:a16="http://schemas.microsoft.com/office/drawing/2014/main" id="{00C011D8-2A62-E249-872A-5B51381422FD}"/>
              </a:ext>
            </a:extLst>
          </p:cNvPr>
          <p:cNvSpPr>
            <a:spLocks noGrp="1"/>
          </p:cNvSpPr>
          <p:nvPr>
            <p:ph type="body" sz="quarter" idx="16" hasCustomPrompt="1"/>
          </p:nvPr>
        </p:nvSpPr>
        <p:spPr>
          <a:xfrm>
            <a:off x="0" y="4983481"/>
            <a:ext cx="12192000" cy="1182370"/>
          </a:xfrm>
          <a:prstGeom prst="rect">
            <a:avLst/>
          </a:prstGeom>
          <a:solidFill>
            <a:schemeClr val="accent1"/>
          </a:solidFill>
        </p:spPr>
        <p:txBody>
          <a:bodyPr lIns="360000" rIns="360000" anchor="ctr">
            <a:noAutofit/>
          </a:bodyPr>
          <a:lstStyle>
            <a:lvl1pPr marL="0" indent="0" algn="ctr">
              <a:spcBef>
                <a:spcPts val="0"/>
              </a:spcBef>
              <a:buFont typeface="Arial" panose="020B0604020202020204" pitchFamily="34" charset="0"/>
              <a:buNone/>
              <a:defRPr sz="1875" b="1" i="0">
                <a:solidFill>
                  <a:schemeClr val="bg1"/>
                </a:solidFill>
                <a:latin typeface="IBM Plex Sans SemiBold" panose="020B0503050203000203" pitchFamily="34" charset="0"/>
              </a:defRPr>
            </a:lvl1pPr>
            <a:lvl2pPr algn="ctr">
              <a:defRPr/>
            </a:lvl2pPr>
            <a:lvl3pPr algn="ctr">
              <a:defRPr/>
            </a:lvl3pPr>
            <a:lvl4pPr algn="ctr">
              <a:defRPr/>
            </a:lvl4pPr>
            <a:lvl5pPr algn="ctr">
              <a:defRPr/>
            </a:lvl5pPr>
          </a:lstStyle>
          <a:p>
            <a:pPr lvl="0"/>
            <a:r>
              <a:rPr lang="en-US"/>
              <a:t>Click to add key message here</a:t>
            </a:r>
            <a:endParaRPr lang="en-US" dirty="0"/>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ACA75758-CE2F-AD4D-9C00-A5C4D75409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118524950"/>
      </p:ext>
    </p:extLst>
  </p:cSld>
  <p:clrMapOvr>
    <a:masterClrMapping/>
  </p:clrMapOvr>
  <p:extLst>
    <p:ext uri="{DCECCB84-F9BA-43D5-87BE-67443E8EF086}">
      <p15:sldGuideLst xmlns:p15="http://schemas.microsoft.com/office/powerpoint/2012/main">
        <p15:guide id="3" pos="421" userDrawn="1">
          <p15:clr>
            <a:srgbClr val="FBAE40"/>
          </p15:clr>
        </p15:guide>
        <p15:guide id="4" pos="5029" userDrawn="1">
          <p15:clr>
            <a:srgbClr val="FBAE40"/>
          </p15:clr>
        </p15:guide>
        <p15:guide id="5" pos="5211" userDrawn="1">
          <p15:clr>
            <a:srgbClr val="FBAE40"/>
          </p15:clr>
        </p15:guide>
        <p15:guide id="6" pos="9817" userDrawn="1">
          <p15:clr>
            <a:srgbClr val="FBAE40"/>
          </p15:clr>
        </p15:guide>
        <p15:guide id="7" orient="horz" pos="3045" userDrawn="1">
          <p15:clr>
            <a:srgbClr val="FBAE40"/>
          </p15:clr>
        </p15:guide>
        <p15:guide id="9" orient="horz" pos="754" userDrawn="1">
          <p15:clr>
            <a:srgbClr val="FBAE40"/>
          </p15:clr>
        </p15:guide>
        <p15:guide id="10" orient="horz" pos="3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ey Message Slide - Righ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hasCustomPrompt="1"/>
          </p:nvPr>
        </p:nvSpPr>
        <p:spPr>
          <a:xfrm>
            <a:off x="515380" y="241403"/>
            <a:ext cx="11161240" cy="720000"/>
          </a:xfrm>
        </p:spPr>
        <p:txBody>
          <a:bodyPr/>
          <a:lstStyle/>
          <a:p>
            <a:r>
              <a:rPr lang="en-US" dirty="0"/>
              <a:t>Click to Add a Title To Your Slide</a:t>
            </a:r>
          </a:p>
        </p:txBody>
      </p:sp>
      <p:sp>
        <p:nvSpPr>
          <p:cNvPr id="5" name="Rectangle 4">
            <a:extLst>
              <a:ext uri="{FF2B5EF4-FFF2-40B4-BE49-F238E27FC236}">
                <a16:creationId xmlns:a16="http://schemas.microsoft.com/office/drawing/2014/main" id="{89EF7FFA-B04E-C541-A81B-39886A3ECF51}"/>
              </a:ext>
              <a:ext uri="{C183D7F6-B498-43B3-948B-1728B52AA6E4}">
                <adec:decorative xmlns:adec="http://schemas.microsoft.com/office/drawing/2017/decorative" val="1"/>
              </a:ext>
            </a:extLst>
          </p:cNvPr>
          <p:cNvSpPr/>
          <p:nvPr/>
        </p:nvSpPr>
        <p:spPr>
          <a:xfrm>
            <a:off x="7464426" y="1196976"/>
            <a:ext cx="4727575" cy="4968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endParaRPr lang="en-US" sz="1350"/>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7906872" y="1400175"/>
            <a:ext cx="3795771" cy="2173288"/>
          </a:xfrm>
          <a:prstGeom prst="callout1">
            <a:avLst>
              <a:gd name="adj1" fmla="val 99688"/>
              <a:gd name="adj2" fmla="val 118"/>
              <a:gd name="adj3" fmla="val 99626"/>
              <a:gd name="adj4" fmla="val 99603"/>
            </a:avLst>
          </a:prstGeom>
          <a:ln w="12700">
            <a:solidFill>
              <a:schemeClr val="bg1"/>
            </a:solidFill>
          </a:ln>
        </p:spPr>
        <p:txBody>
          <a:bodyPr bIns="180000" anchor="b">
            <a:noAutofit/>
          </a:bodyPr>
          <a:lstStyle>
            <a:lvl1pPr marL="0" indent="0">
              <a:buFont typeface="Arial" panose="020B0604020202020204" pitchFamily="34" charset="0"/>
              <a:buNone/>
              <a:defRPr sz="2100" b="1" i="0">
                <a:solidFill>
                  <a:schemeClr val="bg1"/>
                </a:solidFill>
                <a:latin typeface="IBM Plex Sans SemiBold" panose="020B0503050203000203" pitchFamily="34" charset="0"/>
              </a:defRPr>
            </a:lvl1pPr>
            <a:lvl2pPr>
              <a:defRPr sz="1500" b="1" i="0">
                <a:solidFill>
                  <a:schemeClr val="bg1"/>
                </a:solidFill>
                <a:latin typeface="IBM Plex Sans SemiBold" panose="020B0503050203000203" pitchFamily="34" charset="0"/>
              </a:defRPr>
            </a:lvl2pPr>
            <a:lvl3pPr>
              <a:defRPr sz="15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XX% </a:t>
            </a:r>
            <a:br>
              <a:rPr lang="en-US" dirty="0"/>
            </a:br>
            <a:r>
              <a:rPr lang="en-US" dirty="0"/>
              <a:t>Key takeaway here</a:t>
            </a:r>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7904938" y="3789363"/>
            <a:ext cx="3775887" cy="2200376"/>
          </a:xfrm>
          <a:prstGeom prst="rect">
            <a:avLst/>
          </a:prstGeom>
        </p:spPr>
        <p:txBody>
          <a:bodyPr>
            <a:noAutofit/>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supporting text</a:t>
            </a:r>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519198" y="1196975"/>
            <a:ext cx="6773796" cy="2377498"/>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519198" y="3789041"/>
            <a:ext cx="6773796" cy="2376868"/>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2" name="Picture 11" descr="York University Logo.">
            <a:extLst>
              <a:ext uri="{FF2B5EF4-FFF2-40B4-BE49-F238E27FC236}">
                <a16:creationId xmlns:a16="http://schemas.microsoft.com/office/drawing/2014/main" id="{422D4709-976D-8A4B-91D9-0F46B2A3B2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22354407"/>
      </p:ext>
    </p:extLst>
  </p:cSld>
  <p:clrMapOvr>
    <a:masterClrMapping/>
  </p:clrMapOvr>
  <p:extLst>
    <p:ext uri="{DCECCB84-F9BA-43D5-87BE-67443E8EF086}">
      <p15:sldGuideLst xmlns:p15="http://schemas.microsoft.com/office/powerpoint/2012/main">
        <p15:guide id="3" pos="421" userDrawn="1">
          <p15:clr>
            <a:srgbClr val="FBAE40"/>
          </p15:clr>
        </p15:guide>
        <p15:guide id="5" pos="6269" userDrawn="1">
          <p15:clr>
            <a:srgbClr val="FBAE40"/>
          </p15:clr>
        </p15:guide>
        <p15:guide id="6" pos="9817" userDrawn="1">
          <p15:clr>
            <a:srgbClr val="FBAE40"/>
          </p15:clr>
        </p15:guide>
        <p15:guide id="9" orient="horz" pos="2251" userDrawn="1">
          <p15:clr>
            <a:srgbClr val="FBAE40"/>
          </p15:clr>
        </p15:guide>
        <p15:guide id="10" orient="horz" pos="2387" userDrawn="1">
          <p15:clr>
            <a:srgbClr val="FBAE40"/>
          </p15:clr>
        </p15:guide>
        <p15:guide id="11" orient="horz" pos="754" userDrawn="1">
          <p15:clr>
            <a:srgbClr val="FBAE40"/>
          </p15:clr>
        </p15:guide>
        <p15:guide id="12" orient="horz" pos="3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ey Message Slide - Left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hasCustomPrompt="1"/>
          </p:nvPr>
        </p:nvSpPr>
        <p:spPr>
          <a:xfrm>
            <a:off x="515380" y="241403"/>
            <a:ext cx="11161240" cy="720000"/>
          </a:xfrm>
        </p:spPr>
        <p:txBody>
          <a:bodyPr/>
          <a:lstStyle/>
          <a:p>
            <a:r>
              <a:rPr lang="en-US" dirty="0"/>
              <a:t>Click to Add a Title To Your Slide</a:t>
            </a:r>
          </a:p>
        </p:txBody>
      </p:sp>
      <p:sp>
        <p:nvSpPr>
          <p:cNvPr id="5" name="Rectangle 4">
            <a:extLst>
              <a:ext uri="{FF2B5EF4-FFF2-40B4-BE49-F238E27FC236}">
                <a16:creationId xmlns:a16="http://schemas.microsoft.com/office/drawing/2014/main" id="{89EF7FFA-B04E-C541-A81B-39886A3ECF51}"/>
              </a:ext>
              <a:ext uri="{C183D7F6-B498-43B3-948B-1728B52AA6E4}">
                <adec:decorative xmlns:adec="http://schemas.microsoft.com/office/drawing/2017/decorative" val="1"/>
              </a:ext>
            </a:extLst>
          </p:cNvPr>
          <p:cNvSpPr/>
          <p:nvPr/>
        </p:nvSpPr>
        <p:spPr>
          <a:xfrm>
            <a:off x="1" y="1196977"/>
            <a:ext cx="4709020" cy="4975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511177" y="1400175"/>
            <a:ext cx="3708487" cy="2215480"/>
          </a:xfrm>
          <a:prstGeom prst="callout1">
            <a:avLst>
              <a:gd name="adj1" fmla="val 99688"/>
              <a:gd name="adj2" fmla="val 118"/>
              <a:gd name="adj3" fmla="val 99626"/>
              <a:gd name="adj4" fmla="val 99603"/>
            </a:avLst>
          </a:prstGeom>
          <a:ln w="12700">
            <a:solidFill>
              <a:schemeClr val="bg1"/>
            </a:solidFill>
          </a:ln>
        </p:spPr>
        <p:txBody>
          <a:bodyPr bIns="0" anchor="b">
            <a:noAutofit/>
          </a:bodyPr>
          <a:lstStyle>
            <a:lvl1pPr marL="0" indent="0">
              <a:buFont typeface="Arial" panose="020B0604020202020204" pitchFamily="34" charset="0"/>
              <a:buNone/>
              <a:defRPr sz="2100" b="1" i="0">
                <a:solidFill>
                  <a:schemeClr val="bg1"/>
                </a:solidFill>
                <a:latin typeface="IBM Plex Sans SemiBold" panose="020B0503050203000203" pitchFamily="34" charset="0"/>
              </a:defRPr>
            </a:lvl1pPr>
            <a:lvl2pPr>
              <a:defRPr sz="1500" b="1" i="0">
                <a:solidFill>
                  <a:schemeClr val="bg1"/>
                </a:solidFill>
                <a:latin typeface="IBM Plex Sans SemiBold" panose="020B0503050203000203" pitchFamily="34" charset="0"/>
              </a:defRPr>
            </a:lvl2pPr>
            <a:lvl3pPr>
              <a:defRPr sz="15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XX% </a:t>
            </a:r>
            <a:br>
              <a:rPr lang="en-US" dirty="0"/>
            </a:br>
            <a:r>
              <a:rPr lang="en-US" dirty="0"/>
              <a:t>Key takeaway here</a:t>
            </a:r>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508785" y="3741740"/>
            <a:ext cx="3689059" cy="2248001"/>
          </a:xfrm>
          <a:prstGeom prst="rect">
            <a:avLst/>
          </a:prstGeom>
        </p:spPr>
        <p:txBody>
          <a:bodyPr bIns="0">
            <a:noAutofit/>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supporting text</a:t>
            </a:r>
          </a:p>
        </p:txBody>
      </p:sp>
      <p:sp>
        <p:nvSpPr>
          <p:cNvPr id="12" name="Content Placeholder 1">
            <a:extLst>
              <a:ext uri="{FF2B5EF4-FFF2-40B4-BE49-F238E27FC236}">
                <a16:creationId xmlns:a16="http://schemas.microsoft.com/office/drawing/2014/main" id="{3C53C104-C340-4445-B597-ADA10F229264}"/>
              </a:ext>
            </a:extLst>
          </p:cNvPr>
          <p:cNvSpPr>
            <a:spLocks noGrp="1"/>
          </p:cNvSpPr>
          <p:nvPr>
            <p:ph sz="quarter" idx="13"/>
          </p:nvPr>
        </p:nvSpPr>
        <p:spPr>
          <a:xfrm>
            <a:off x="4907030" y="1196975"/>
            <a:ext cx="6773796" cy="2377498"/>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627D0DAE-E129-5445-8C07-39C5633DAD93}"/>
              </a:ext>
            </a:extLst>
          </p:cNvPr>
          <p:cNvSpPr>
            <a:spLocks noGrp="1"/>
          </p:cNvSpPr>
          <p:nvPr>
            <p:ph sz="quarter" idx="20"/>
          </p:nvPr>
        </p:nvSpPr>
        <p:spPr>
          <a:xfrm>
            <a:off x="4907030" y="3789042"/>
            <a:ext cx="6773796" cy="2377497"/>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5" name="Picture 14" descr="York University Logo.&#10;">
            <a:extLst>
              <a:ext uri="{FF2B5EF4-FFF2-40B4-BE49-F238E27FC236}">
                <a16:creationId xmlns:a16="http://schemas.microsoft.com/office/drawing/2014/main" id="{30D26959-709E-344A-9D91-500503F8DE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8" name="Rectangle 7">
            <a:extLst>
              <a:ext uri="{FF2B5EF4-FFF2-40B4-BE49-F238E27FC236}">
                <a16:creationId xmlns:a16="http://schemas.microsoft.com/office/drawing/2014/main" id="{459BDC70-74B9-044C-8E4F-7A7CA082BF9A}"/>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926385225"/>
      </p:ext>
    </p:extLst>
  </p:cSld>
  <p:clrMapOvr>
    <a:masterClrMapping/>
  </p:clrMapOvr>
  <p:extLst>
    <p:ext uri="{DCECCB84-F9BA-43D5-87BE-67443E8EF086}">
      <p15:sldGuideLst xmlns:p15="http://schemas.microsoft.com/office/powerpoint/2012/main">
        <p15:guide id="3" pos="421" userDrawn="1">
          <p15:clr>
            <a:srgbClr val="FBAE40"/>
          </p15:clr>
        </p15:guide>
        <p15:guide id="7" orient="horz" pos="754" userDrawn="1">
          <p15:clr>
            <a:srgbClr val="FBAE40"/>
          </p15:clr>
        </p15:guide>
        <p15:guide id="8" orient="horz" pos="2251" userDrawn="1">
          <p15:clr>
            <a:srgbClr val="FBAE40"/>
          </p15:clr>
        </p15:guide>
        <p15:guide id="9" orient="horz" pos="2387" userDrawn="1">
          <p15:clr>
            <a:srgbClr val="FBAE40"/>
          </p15:clr>
        </p15:guide>
        <p15:guide id="10" orient="horz" pos="38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hoto Column Slide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E130-96B9-2A4D-8ECC-62AAABB506C6}"/>
              </a:ext>
            </a:extLst>
          </p:cNvPr>
          <p:cNvSpPr>
            <a:spLocks noGrp="1"/>
          </p:cNvSpPr>
          <p:nvPr>
            <p:ph type="title" hasCustomPrompt="1"/>
          </p:nvPr>
        </p:nvSpPr>
        <p:spPr>
          <a:xfrm>
            <a:off x="4478868" y="225425"/>
            <a:ext cx="7197753" cy="720000"/>
          </a:xfrm>
        </p:spPr>
        <p:txBody>
          <a:bodyPr/>
          <a:lstStyle/>
          <a:p>
            <a:r>
              <a:rPr lang="en-US" dirty="0"/>
              <a:t>Click to Add a Title To Your Slide</a:t>
            </a:r>
          </a:p>
        </p:txBody>
      </p:sp>
      <p:sp>
        <p:nvSpPr>
          <p:cNvPr id="7" name="Content Placeholder 7">
            <a:extLst>
              <a:ext uri="{FF2B5EF4-FFF2-40B4-BE49-F238E27FC236}">
                <a16:creationId xmlns:a16="http://schemas.microsoft.com/office/drawing/2014/main" id="{9D18FA23-2CD1-AD41-99C8-1AC86935DDEF}"/>
              </a:ext>
            </a:extLst>
          </p:cNvPr>
          <p:cNvSpPr>
            <a:spLocks noGrp="1"/>
          </p:cNvSpPr>
          <p:nvPr>
            <p:ph sz="quarter" idx="13"/>
          </p:nvPr>
        </p:nvSpPr>
        <p:spPr>
          <a:xfrm>
            <a:off x="4478867" y="1268412"/>
            <a:ext cx="7201959" cy="4897437"/>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ture Placeholder 22">
            <a:extLst>
              <a:ext uri="{FF2B5EF4-FFF2-40B4-BE49-F238E27FC236}">
                <a16:creationId xmlns:a16="http://schemas.microsoft.com/office/drawing/2014/main" id="{10960A72-CFDD-F747-A1D3-7264486AF543}"/>
              </a:ext>
            </a:extLst>
          </p:cNvPr>
          <p:cNvSpPr>
            <a:spLocks noGrp="1"/>
          </p:cNvSpPr>
          <p:nvPr>
            <p:ph type="pic" sz="quarter" idx="18" hasCustomPrompt="1"/>
          </p:nvPr>
        </p:nvSpPr>
        <p:spPr>
          <a:xfrm>
            <a:off x="0" y="1738"/>
            <a:ext cx="4258733" cy="6856262"/>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marL="0" indent="0" algn="ctr">
              <a:buFont typeface="Arial" panose="020B0604020202020204" pitchFamily="34" charset="0"/>
              <a:buNone/>
              <a:defRPr sz="1200" b="0" i="0">
                <a:solidFill>
                  <a:schemeClr val="tx1"/>
                </a:solidFill>
                <a:latin typeface="IBM Plex Sans" panose="020B0503050203000203" pitchFamily="34" charset="0"/>
              </a:defRPr>
            </a:lvl1pPr>
          </a:lstStyle>
          <a:p>
            <a:r>
              <a:rPr lang="en-US"/>
              <a:t>Drag and drop photo onto slide</a:t>
            </a:r>
            <a:br>
              <a:rPr lang="en-US"/>
            </a:br>
            <a:r>
              <a:rPr lang="en-US"/>
              <a:t>to add image here</a:t>
            </a:r>
          </a:p>
        </p:txBody>
      </p:sp>
      <p:sp>
        <p:nvSpPr>
          <p:cNvPr id="3" name="Footer Placeholder 2">
            <a:extLst>
              <a:ext uri="{FF2B5EF4-FFF2-40B4-BE49-F238E27FC236}">
                <a16:creationId xmlns:a16="http://schemas.microsoft.com/office/drawing/2014/main" id="{7D2718D5-9D0C-8349-B83F-55829CC37D41}"/>
              </a:ext>
            </a:extLst>
          </p:cNvPr>
          <p:cNvSpPr>
            <a:spLocks noGrp="1"/>
          </p:cNvSpPr>
          <p:nvPr>
            <p:ph type="ftr" sz="quarter" idx="10"/>
          </p:nvPr>
        </p:nvSpPr>
        <p:spPr>
          <a:xfrm>
            <a:off x="4472940" y="6304237"/>
            <a:ext cx="6131147" cy="365125"/>
          </a:xfrm>
          <a:prstGeom prst="rect">
            <a:avLst/>
          </a:prstGeom>
        </p:spPr>
        <p:txBody>
          <a:bodyPr/>
          <a:lstStyle/>
          <a:p>
            <a:endParaRPr lang="en-CA"/>
          </a:p>
        </p:txBody>
      </p:sp>
      <p:pic>
        <p:nvPicPr>
          <p:cNvPr id="9" name="Picture 8" descr="York University Logo.">
            <a:extLst>
              <a:ext uri="{FF2B5EF4-FFF2-40B4-BE49-F238E27FC236}">
                <a16:creationId xmlns:a16="http://schemas.microsoft.com/office/drawing/2014/main" id="{70AB483B-B616-384E-83C0-785A1EA163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19" name="Freeform 18">
            <a:extLst>
              <a:ext uri="{FF2B5EF4-FFF2-40B4-BE49-F238E27FC236}">
                <a16:creationId xmlns:a16="http://schemas.microsoft.com/office/drawing/2014/main" id="{43A43FB6-03C7-CC41-BCE9-0DF5F24BF3CB}"/>
              </a:ext>
              <a:ext uri="{C183D7F6-B498-43B3-948B-1728B52AA6E4}">
                <adec:decorative xmlns:adec="http://schemas.microsoft.com/office/drawing/2017/decorative" val="1"/>
              </a:ext>
            </a:extLst>
          </p:cNvPr>
          <p:cNvSpPr/>
          <p:nvPr/>
        </p:nvSpPr>
        <p:spPr>
          <a:xfrm>
            <a:off x="182983" y="179445"/>
            <a:ext cx="3913029" cy="6499333"/>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1581661603"/>
      </p:ext>
    </p:extLst>
  </p:cSld>
  <p:clrMapOvr>
    <a:masterClrMapping/>
  </p:clrMapOvr>
  <p:extLst>
    <p:ext uri="{DCECCB84-F9BA-43D5-87BE-67443E8EF086}">
      <p15:sldGuideLst xmlns:p15="http://schemas.microsoft.com/office/powerpoint/2012/main">
        <p15:guide id="3" pos="3759" userDrawn="1">
          <p15:clr>
            <a:srgbClr val="FBAE40"/>
          </p15:clr>
        </p15:guide>
        <p15:guide id="4" pos="9817" userDrawn="1">
          <p15:clr>
            <a:srgbClr val="FBAE40"/>
          </p15:clr>
        </p15:guide>
        <p15:guide id="8" orient="horz" pos="3888" userDrawn="1">
          <p15:clr>
            <a:srgbClr val="FBAE40"/>
          </p15:clr>
        </p15:guide>
        <p15:guide id="9" orient="horz" pos="77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oto Column Slide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E130-96B9-2A4D-8ECC-62AAABB506C6}"/>
              </a:ext>
            </a:extLst>
          </p:cNvPr>
          <p:cNvSpPr>
            <a:spLocks noGrp="1"/>
          </p:cNvSpPr>
          <p:nvPr>
            <p:ph type="title" hasCustomPrompt="1"/>
          </p:nvPr>
        </p:nvSpPr>
        <p:spPr>
          <a:xfrm>
            <a:off x="519642" y="225425"/>
            <a:ext cx="7197753" cy="720000"/>
          </a:xfrm>
        </p:spPr>
        <p:txBody>
          <a:bodyPr/>
          <a:lstStyle/>
          <a:p>
            <a:r>
              <a:rPr lang="en-US" dirty="0"/>
              <a:t>Click to Add a Title To Your Slide</a:t>
            </a:r>
          </a:p>
        </p:txBody>
      </p:sp>
      <p:sp>
        <p:nvSpPr>
          <p:cNvPr id="14" name="Content Placeholder 7">
            <a:extLst>
              <a:ext uri="{FF2B5EF4-FFF2-40B4-BE49-F238E27FC236}">
                <a16:creationId xmlns:a16="http://schemas.microsoft.com/office/drawing/2014/main" id="{68046148-C3C4-4143-90BF-3DA8EB1FD094}"/>
              </a:ext>
            </a:extLst>
          </p:cNvPr>
          <p:cNvSpPr>
            <a:spLocks noGrp="1"/>
          </p:cNvSpPr>
          <p:nvPr>
            <p:ph sz="quarter" idx="13"/>
          </p:nvPr>
        </p:nvSpPr>
        <p:spPr>
          <a:xfrm>
            <a:off x="511177" y="1268412"/>
            <a:ext cx="7197753" cy="4897437"/>
          </a:xfrm>
          <a:prstGeom prst="rect">
            <a:avLst/>
          </a:prstGeom>
        </p:spPr>
        <p:txBody>
          <a:bodyPr lIns="0">
            <a:noAutofit/>
          </a:bodyPr>
          <a:lstStyle>
            <a:lvl1pPr>
              <a:defRPr sz="12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18B73989-1E96-2A4E-8D17-EFA6D8591E1A}"/>
              </a:ext>
            </a:extLst>
          </p:cNvPr>
          <p:cNvSpPr>
            <a:spLocks noGrp="1"/>
          </p:cNvSpPr>
          <p:nvPr>
            <p:ph type="pic" sz="quarter" idx="18" hasCustomPrompt="1"/>
          </p:nvPr>
        </p:nvSpPr>
        <p:spPr>
          <a:xfrm>
            <a:off x="7933268" y="1738"/>
            <a:ext cx="4258733" cy="6856262"/>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marL="0" indent="0" algn="ctr">
              <a:buFont typeface="Arial" panose="020B0604020202020204" pitchFamily="34" charset="0"/>
              <a:buNone/>
              <a:defRPr sz="1200" b="0" i="0">
                <a:solidFill>
                  <a:schemeClr val="tx1"/>
                </a:solidFill>
                <a:latin typeface="IBM Plex Sans" panose="020B0503050203000203" pitchFamily="34" charset="0"/>
              </a:defRPr>
            </a:lvl1pPr>
          </a:lstStyle>
          <a:p>
            <a:r>
              <a:rPr lang="en-US" dirty="0"/>
              <a:t>Drag and drop photo onto slide</a:t>
            </a:r>
            <a:br>
              <a:rPr lang="en-US" dirty="0"/>
            </a:br>
            <a:r>
              <a:rPr lang="en-US" dirty="0"/>
              <a:t>to add image here</a:t>
            </a:r>
          </a:p>
        </p:txBody>
      </p:sp>
      <p:sp>
        <p:nvSpPr>
          <p:cNvPr id="6" name="Slide Number Placeholder 5">
            <a:extLst>
              <a:ext uri="{FF2B5EF4-FFF2-40B4-BE49-F238E27FC236}">
                <a16:creationId xmlns:a16="http://schemas.microsoft.com/office/drawing/2014/main" id="{8B45346B-C031-4DC5-BD8C-58AA5D5801BA}"/>
              </a:ext>
            </a:extLst>
          </p:cNvPr>
          <p:cNvSpPr>
            <a:spLocks noGrp="1"/>
          </p:cNvSpPr>
          <p:nvPr>
            <p:ph type="sldNum" sz="quarter" idx="20"/>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5" name="Footer Placeholder 4">
            <a:extLst>
              <a:ext uri="{FF2B5EF4-FFF2-40B4-BE49-F238E27FC236}">
                <a16:creationId xmlns:a16="http://schemas.microsoft.com/office/drawing/2014/main" id="{E2CF1909-1530-44C5-9EA4-AB532F16C426}"/>
              </a:ext>
            </a:extLst>
          </p:cNvPr>
          <p:cNvSpPr>
            <a:spLocks noGrp="1"/>
          </p:cNvSpPr>
          <p:nvPr>
            <p:ph type="ftr" sz="quarter" idx="19"/>
          </p:nvPr>
        </p:nvSpPr>
        <p:spPr>
          <a:xfrm>
            <a:off x="1193804" y="6356351"/>
            <a:ext cx="6523035" cy="365124"/>
          </a:xfrm>
          <a:prstGeom prst="rect">
            <a:avLst/>
          </a:prstGeom>
        </p:spPr>
        <p:txBody>
          <a:bodyPr/>
          <a:lstStyle/>
          <a:p>
            <a:endParaRPr lang="en-CA"/>
          </a:p>
        </p:txBody>
      </p:sp>
      <p:sp>
        <p:nvSpPr>
          <p:cNvPr id="13" name="Freeform 12">
            <a:extLst>
              <a:ext uri="{FF2B5EF4-FFF2-40B4-BE49-F238E27FC236}">
                <a16:creationId xmlns:a16="http://schemas.microsoft.com/office/drawing/2014/main" id="{3F8F1147-DAD1-334F-B034-7921149D6AFE}"/>
              </a:ext>
              <a:ext uri="{C183D7F6-B498-43B3-948B-1728B52AA6E4}">
                <adec:decorative xmlns:adec="http://schemas.microsoft.com/office/drawing/2017/decorative" val="1"/>
              </a:ext>
            </a:extLst>
          </p:cNvPr>
          <p:cNvSpPr/>
          <p:nvPr/>
        </p:nvSpPr>
        <p:spPr>
          <a:xfrm>
            <a:off x="8116250" y="179445"/>
            <a:ext cx="3913029" cy="6499333"/>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278792599"/>
      </p:ext>
    </p:extLst>
  </p:cSld>
  <p:clrMapOvr>
    <a:masterClrMapping/>
  </p:clrMapOvr>
  <p:extLst>
    <p:ext uri="{DCECCB84-F9BA-43D5-87BE-67443E8EF086}">
      <p15:sldGuideLst xmlns:p15="http://schemas.microsoft.com/office/powerpoint/2012/main">
        <p15:guide id="3" pos="421" userDrawn="1">
          <p15:clr>
            <a:srgbClr val="FBAE40"/>
          </p15:clr>
        </p15:guide>
        <p15:guide id="4" pos="6481" userDrawn="1">
          <p15:clr>
            <a:srgbClr val="FBAE40"/>
          </p15:clr>
        </p15:guide>
        <p15:guide id="8" orient="horz" pos="3888" userDrawn="1">
          <p15:clr>
            <a:srgbClr val="FBAE40"/>
          </p15:clr>
        </p15:guide>
        <p15:guide id="9" orient="horz" pos="77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Column Team Slide">
    <p:spTree>
      <p:nvGrpSpPr>
        <p:cNvPr id="1" name=""/>
        <p:cNvGrpSpPr/>
        <p:nvPr/>
      </p:nvGrpSpPr>
      <p:grpSpPr>
        <a:xfrm>
          <a:off x="0" y="0"/>
          <a:ext cx="0" cy="0"/>
          <a:chOff x="0" y="0"/>
          <a:chExt cx="0" cy="0"/>
        </a:xfrm>
      </p:grpSpPr>
      <p:sp>
        <p:nvSpPr>
          <p:cNvPr id="99" name="Title 1">
            <a:extLst>
              <a:ext uri="{FF2B5EF4-FFF2-40B4-BE49-F238E27FC236}">
                <a16:creationId xmlns:a16="http://schemas.microsoft.com/office/drawing/2014/main" id="{8F57AE45-33D9-C440-9135-ACD7B9712159}"/>
              </a:ext>
            </a:extLst>
          </p:cNvPr>
          <p:cNvSpPr>
            <a:spLocks noGrp="1"/>
          </p:cNvSpPr>
          <p:nvPr>
            <p:ph type="title" hasCustomPrompt="1"/>
          </p:nvPr>
        </p:nvSpPr>
        <p:spPr>
          <a:xfrm>
            <a:off x="515940" y="225425"/>
            <a:ext cx="11164161" cy="720000"/>
          </a:xfrm>
        </p:spPr>
        <p:txBody>
          <a:bodyPr/>
          <a:lstStyle>
            <a:lvl1pPr>
              <a:defRPr b="0" i="0">
                <a:latin typeface="+mj-lt"/>
              </a:defRPr>
            </a:lvl1pPr>
          </a:lstStyle>
          <a:p>
            <a:r>
              <a:rPr lang="en-US" dirty="0"/>
              <a:t>Click to Add a Title To Your Slide</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1069469" y="1443947"/>
            <a:ext cx="1426483" cy="1426480"/>
          </a:xfrm>
          <a:prstGeom prst="rect">
            <a:avLst/>
          </a:prstGeom>
          <a:ln w="25400">
            <a:solidFill>
              <a:schemeClr val="accent2">
                <a:lumMod val="60000"/>
                <a:lumOff val="40000"/>
              </a:schemeClr>
            </a:solid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518860" y="2986562"/>
            <a:ext cx="2535912" cy="455613"/>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54" name="Text Placeholder 53">
            <a:extLst>
              <a:ext uri="{FF2B5EF4-FFF2-40B4-BE49-F238E27FC236}">
                <a16:creationId xmlns:a16="http://schemas.microsoft.com/office/drawing/2014/main" id="{D2EF84AE-0FCA-C143-B4C1-5475E6B0CFAC}"/>
              </a:ext>
            </a:extLst>
          </p:cNvPr>
          <p:cNvSpPr>
            <a:spLocks noGrp="1"/>
          </p:cNvSpPr>
          <p:nvPr>
            <p:ph type="body" sz="quarter" idx="24" hasCustomPrompt="1"/>
          </p:nvPr>
        </p:nvSpPr>
        <p:spPr>
          <a:xfrm>
            <a:off x="518860" y="3521089"/>
            <a:ext cx="2535912"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518859" y="4100286"/>
            <a:ext cx="2534400" cy="2065564"/>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59" name="Picture Placeholder 51">
            <a:extLst>
              <a:ext uri="{FF2B5EF4-FFF2-40B4-BE49-F238E27FC236}">
                <a16:creationId xmlns:a16="http://schemas.microsoft.com/office/drawing/2014/main" id="{ED70D57D-04C2-8342-83BC-C6EEBFEF8485}"/>
              </a:ext>
            </a:extLst>
          </p:cNvPr>
          <p:cNvSpPr>
            <a:spLocks noGrp="1"/>
          </p:cNvSpPr>
          <p:nvPr>
            <p:ph type="pic" sz="quarter" idx="27" hasCustomPrompt="1"/>
          </p:nvPr>
        </p:nvSpPr>
        <p:spPr>
          <a:xfrm>
            <a:off x="3918853" y="1443947"/>
            <a:ext cx="1426483" cy="1426480"/>
          </a:xfrm>
          <a:prstGeom prst="rect">
            <a:avLst/>
          </a:prstGeom>
          <a:ln w="25400">
            <a:solidFill>
              <a:schemeClr val="accent2">
                <a:lumMod val="60000"/>
                <a:lumOff val="40000"/>
              </a:schemeClr>
            </a:solid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57" name="Text Placeholder 53">
            <a:extLst>
              <a:ext uri="{FF2B5EF4-FFF2-40B4-BE49-F238E27FC236}">
                <a16:creationId xmlns:a16="http://schemas.microsoft.com/office/drawing/2014/main" id="{4D67E01E-ABB3-D343-838B-79B17CFC4EB6}"/>
              </a:ext>
            </a:extLst>
          </p:cNvPr>
          <p:cNvSpPr>
            <a:spLocks noGrp="1"/>
          </p:cNvSpPr>
          <p:nvPr>
            <p:ph type="body" sz="quarter" idx="25" hasCustomPrompt="1"/>
          </p:nvPr>
        </p:nvSpPr>
        <p:spPr>
          <a:xfrm>
            <a:off x="3378201" y="2986562"/>
            <a:ext cx="2557595" cy="455613"/>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74" name="Text Placeholder 53">
            <a:extLst>
              <a:ext uri="{FF2B5EF4-FFF2-40B4-BE49-F238E27FC236}">
                <a16:creationId xmlns:a16="http://schemas.microsoft.com/office/drawing/2014/main" id="{F201B278-13BC-D14B-B7C9-B7A3219F1726}"/>
              </a:ext>
            </a:extLst>
          </p:cNvPr>
          <p:cNvSpPr>
            <a:spLocks noGrp="1"/>
          </p:cNvSpPr>
          <p:nvPr>
            <p:ph type="body" sz="quarter" idx="40" hasCustomPrompt="1"/>
          </p:nvPr>
        </p:nvSpPr>
        <p:spPr>
          <a:xfrm>
            <a:off x="3378200" y="3521089"/>
            <a:ext cx="2535912"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29" name="Text Placeholder 57">
            <a:extLst>
              <a:ext uri="{FF2B5EF4-FFF2-40B4-BE49-F238E27FC236}">
                <a16:creationId xmlns:a16="http://schemas.microsoft.com/office/drawing/2014/main" id="{0A0C6D09-59C1-3E46-829F-A0F092E7382E}"/>
              </a:ext>
            </a:extLst>
          </p:cNvPr>
          <p:cNvSpPr>
            <a:spLocks noGrp="1"/>
          </p:cNvSpPr>
          <p:nvPr>
            <p:ph type="body" sz="quarter" idx="37" hasCustomPrompt="1"/>
          </p:nvPr>
        </p:nvSpPr>
        <p:spPr>
          <a:xfrm>
            <a:off x="3383977" y="4100286"/>
            <a:ext cx="2551819" cy="2065564"/>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900" b="0" i="0">
                <a:latin typeface="IBM Plex Sans" panose="020B0503050203000203" pitchFamily="34" charset="0"/>
              </a:defRPr>
            </a:lvl5pPr>
          </a:lstStyle>
          <a:p>
            <a:pPr marL="162000" marR="0" lvl="0" indent="-162000" algn="l" defTabSz="685800" rtl="0" eaLnBrk="1" fontAlgn="auto" latinLnBrk="0" hangingPunct="1">
              <a:lnSpc>
                <a:spcPct val="100000"/>
              </a:lnSpc>
              <a:spcBef>
                <a:spcPts val="0"/>
              </a:spcBef>
              <a:spcAft>
                <a:spcPts val="225"/>
              </a:spcAft>
              <a:buClrTx/>
              <a:buSzTx/>
              <a:tabLst/>
              <a:defRPr/>
            </a:pPr>
            <a:r>
              <a:rPr lang="en-US" dirty="0"/>
              <a:t>Click to add bio</a:t>
            </a:r>
          </a:p>
        </p:txBody>
      </p:sp>
      <p:sp>
        <p:nvSpPr>
          <p:cNvPr id="63" name="Picture Placeholder 51">
            <a:extLst>
              <a:ext uri="{FF2B5EF4-FFF2-40B4-BE49-F238E27FC236}">
                <a16:creationId xmlns:a16="http://schemas.microsoft.com/office/drawing/2014/main" id="{EC3C3F17-35BA-9F44-8BC1-0F7A808E730E}"/>
              </a:ext>
            </a:extLst>
          </p:cNvPr>
          <p:cNvSpPr>
            <a:spLocks noGrp="1"/>
          </p:cNvSpPr>
          <p:nvPr>
            <p:ph type="pic" sz="quarter" idx="31" hasCustomPrompt="1"/>
          </p:nvPr>
        </p:nvSpPr>
        <p:spPr>
          <a:xfrm>
            <a:off x="6846665" y="1443947"/>
            <a:ext cx="1426483" cy="1426480"/>
          </a:xfrm>
          <a:prstGeom prst="rect">
            <a:avLst/>
          </a:prstGeom>
          <a:ln w="25400">
            <a:solidFill>
              <a:schemeClr val="accent2">
                <a:lumMod val="60000"/>
                <a:lumOff val="40000"/>
              </a:schemeClr>
            </a:solid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61" name="Text Placeholder 53">
            <a:extLst>
              <a:ext uri="{FF2B5EF4-FFF2-40B4-BE49-F238E27FC236}">
                <a16:creationId xmlns:a16="http://schemas.microsoft.com/office/drawing/2014/main" id="{12CD07E1-6CC0-AA46-91C2-A71FBE067900}"/>
              </a:ext>
            </a:extLst>
          </p:cNvPr>
          <p:cNvSpPr>
            <a:spLocks noGrp="1"/>
          </p:cNvSpPr>
          <p:nvPr>
            <p:ph type="body" sz="quarter" idx="29" hasCustomPrompt="1"/>
          </p:nvPr>
        </p:nvSpPr>
        <p:spPr>
          <a:xfrm>
            <a:off x="6270327" y="2986562"/>
            <a:ext cx="2541888" cy="455613"/>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75" name="Text Placeholder 53">
            <a:extLst>
              <a:ext uri="{FF2B5EF4-FFF2-40B4-BE49-F238E27FC236}">
                <a16:creationId xmlns:a16="http://schemas.microsoft.com/office/drawing/2014/main" id="{66A7B0E5-DAB0-5348-8990-BC0887040BDA}"/>
              </a:ext>
            </a:extLst>
          </p:cNvPr>
          <p:cNvSpPr>
            <a:spLocks noGrp="1"/>
          </p:cNvSpPr>
          <p:nvPr>
            <p:ph type="body" sz="quarter" idx="41" hasCustomPrompt="1"/>
          </p:nvPr>
        </p:nvSpPr>
        <p:spPr>
          <a:xfrm>
            <a:off x="6270327" y="3521089"/>
            <a:ext cx="2535912"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30" name="Text Placeholder 57">
            <a:extLst>
              <a:ext uri="{FF2B5EF4-FFF2-40B4-BE49-F238E27FC236}">
                <a16:creationId xmlns:a16="http://schemas.microsoft.com/office/drawing/2014/main" id="{F9010CEB-567B-504A-B18C-A4831904CF1B}"/>
              </a:ext>
            </a:extLst>
          </p:cNvPr>
          <p:cNvSpPr>
            <a:spLocks noGrp="1"/>
          </p:cNvSpPr>
          <p:nvPr>
            <p:ph type="body" sz="quarter" idx="38" hasCustomPrompt="1"/>
          </p:nvPr>
        </p:nvSpPr>
        <p:spPr>
          <a:xfrm>
            <a:off x="6276131" y="4100286"/>
            <a:ext cx="2536148" cy="2065564"/>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67" name="Picture Placeholder 51">
            <a:extLst>
              <a:ext uri="{FF2B5EF4-FFF2-40B4-BE49-F238E27FC236}">
                <a16:creationId xmlns:a16="http://schemas.microsoft.com/office/drawing/2014/main" id="{CC8ADDD2-BB68-E040-8A63-24C2E6F0F0F1}"/>
              </a:ext>
            </a:extLst>
          </p:cNvPr>
          <p:cNvSpPr>
            <a:spLocks noGrp="1"/>
          </p:cNvSpPr>
          <p:nvPr>
            <p:ph type="pic" sz="quarter" idx="35" hasCustomPrompt="1"/>
          </p:nvPr>
        </p:nvSpPr>
        <p:spPr>
          <a:xfrm>
            <a:off x="9696048" y="1443947"/>
            <a:ext cx="1426483" cy="1426480"/>
          </a:xfrm>
          <a:prstGeom prst="rect">
            <a:avLst/>
          </a:prstGeom>
          <a:ln w="25400">
            <a:solidFill>
              <a:schemeClr val="accent2">
                <a:lumMod val="60000"/>
                <a:lumOff val="40000"/>
              </a:schemeClr>
            </a:solid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65" name="Text Placeholder 53">
            <a:extLst>
              <a:ext uri="{FF2B5EF4-FFF2-40B4-BE49-F238E27FC236}">
                <a16:creationId xmlns:a16="http://schemas.microsoft.com/office/drawing/2014/main" id="{A9826A4D-4FF0-C741-B6E8-3C5612F35DB3}"/>
              </a:ext>
            </a:extLst>
          </p:cNvPr>
          <p:cNvSpPr>
            <a:spLocks noGrp="1"/>
          </p:cNvSpPr>
          <p:nvPr>
            <p:ph type="body" sz="quarter" idx="33" hasCustomPrompt="1"/>
          </p:nvPr>
        </p:nvSpPr>
        <p:spPr>
          <a:xfrm>
            <a:off x="9157326" y="2986562"/>
            <a:ext cx="2531439" cy="455613"/>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1050" b="0" i="0" cap="all" spc="8" baseline="0">
                <a:solidFill>
                  <a:schemeClr val="accent1"/>
                </a:solidFill>
                <a:latin typeface="IBM Plex Sans Medium" panose="020B0503050203000203" pitchFamily="34" charset="0"/>
              </a:defRPr>
            </a:lvl1pPr>
          </a:lstStyle>
          <a:p>
            <a:pPr lvl="0"/>
            <a:r>
              <a:rPr lang="en-US" dirty="0"/>
              <a:t>CLICK TO ADD NAME</a:t>
            </a:r>
          </a:p>
        </p:txBody>
      </p:sp>
      <p:sp>
        <p:nvSpPr>
          <p:cNvPr id="85" name="Text Placeholder 53">
            <a:extLst>
              <a:ext uri="{FF2B5EF4-FFF2-40B4-BE49-F238E27FC236}">
                <a16:creationId xmlns:a16="http://schemas.microsoft.com/office/drawing/2014/main" id="{408B7542-48A6-B14C-A817-B961F060DEDA}"/>
              </a:ext>
            </a:extLst>
          </p:cNvPr>
          <p:cNvSpPr>
            <a:spLocks noGrp="1"/>
          </p:cNvSpPr>
          <p:nvPr>
            <p:ph type="body" sz="quarter" idx="42" hasCustomPrompt="1"/>
          </p:nvPr>
        </p:nvSpPr>
        <p:spPr>
          <a:xfrm>
            <a:off x="9152853" y="3521089"/>
            <a:ext cx="2535911"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1050" b="0" i="0" spc="8" baseline="0">
                <a:solidFill>
                  <a:schemeClr val="tx1"/>
                </a:solidFill>
                <a:latin typeface="IBM Plex Sans ExtraLight" panose="020B0303050203000203" pitchFamily="34" charset="0"/>
              </a:defRPr>
            </a:lvl1pPr>
          </a:lstStyle>
          <a:p>
            <a:pPr lvl="0"/>
            <a:r>
              <a:rPr lang="en-US" dirty="0"/>
              <a:t>Click to  add role or title</a:t>
            </a:r>
          </a:p>
        </p:txBody>
      </p:sp>
      <p:sp>
        <p:nvSpPr>
          <p:cNvPr id="31" name="Text Placeholder 57">
            <a:extLst>
              <a:ext uri="{FF2B5EF4-FFF2-40B4-BE49-F238E27FC236}">
                <a16:creationId xmlns:a16="http://schemas.microsoft.com/office/drawing/2014/main" id="{0DD6DE0E-D360-EA4A-8410-36D2A64AD916}"/>
              </a:ext>
            </a:extLst>
          </p:cNvPr>
          <p:cNvSpPr>
            <a:spLocks noGrp="1"/>
          </p:cNvSpPr>
          <p:nvPr>
            <p:ph type="body" sz="quarter" idx="39" hasCustomPrompt="1"/>
          </p:nvPr>
        </p:nvSpPr>
        <p:spPr>
          <a:xfrm>
            <a:off x="9158837" y="4100286"/>
            <a:ext cx="2534400" cy="2065564"/>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900" b="0" i="0">
                <a:latin typeface="IBM Plex Sans" panose="020B0503050203000203" pitchFamily="34" charset="0"/>
              </a:defRPr>
            </a:lvl5pPr>
          </a:lstStyle>
          <a:p>
            <a:pPr lvl="0"/>
            <a:r>
              <a:rPr lang="en-US" dirty="0"/>
              <a:t>Click to add bio</a:t>
            </a:r>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a:xfrm>
            <a:off x="514801" y="6356351"/>
            <a:ext cx="413249" cy="365125"/>
          </a:xfrm>
          <a:prstGeom prst="rect">
            <a:avLst/>
          </a:prstGeom>
        </p:spPr>
        <p:txBody>
          <a:bodyPr/>
          <a:lstStyle/>
          <a:p>
            <a:fld id="{E49E5FDE-3B57-479B-ABBC-F5027476FECD}" type="slidenum">
              <a:rPr lang="en-CA" smtClean="0"/>
              <a:t>‹#›</a:t>
            </a:fld>
            <a:endParaRPr lang="en-CA"/>
          </a:p>
        </p:txBody>
      </p:sp>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103" name="Picture 102" descr="York University Logo.">
            <a:extLst>
              <a:ext uri="{FF2B5EF4-FFF2-40B4-BE49-F238E27FC236}">
                <a16:creationId xmlns:a16="http://schemas.microsoft.com/office/drawing/2014/main" id="{E6E493E1-DAA7-D547-AA89-A4C4BC5865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73" name="Rectangle 72">
            <a:extLst>
              <a:ext uri="{FF2B5EF4-FFF2-40B4-BE49-F238E27FC236}">
                <a16:creationId xmlns:a16="http://schemas.microsoft.com/office/drawing/2014/main" id="{08C51042-5426-6840-9776-176F18AE763C}"/>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158228842"/>
      </p:ext>
    </p:extLst>
  </p:cSld>
  <p:clrMapOvr>
    <a:masterClrMapping/>
  </p:clrMapOvr>
  <p:extLst>
    <p:ext uri="{DCECCB84-F9BA-43D5-87BE-67443E8EF086}">
      <p15:sldGuideLst xmlns:p15="http://schemas.microsoft.com/office/powerpoint/2012/main">
        <p15:guide id="3" pos="433" userDrawn="1">
          <p15:clr>
            <a:srgbClr val="FBAE40"/>
          </p15:clr>
        </p15:guide>
        <p15:guide id="4" pos="2569" userDrawn="1">
          <p15:clr>
            <a:srgbClr val="FBAE40"/>
          </p15:clr>
        </p15:guide>
        <p15:guide id="5" pos="2837" userDrawn="1">
          <p15:clr>
            <a:srgbClr val="FBAE40"/>
          </p15:clr>
        </p15:guide>
        <p15:guide id="6" pos="4985" userDrawn="1">
          <p15:clr>
            <a:srgbClr val="FBAE40"/>
          </p15:clr>
        </p15:guide>
        <p15:guide id="7" pos="5253" userDrawn="1">
          <p15:clr>
            <a:srgbClr val="FBAE40"/>
          </p15:clr>
        </p15:guide>
        <p15:guide id="8" pos="7401" userDrawn="1">
          <p15:clr>
            <a:srgbClr val="FBAE40"/>
          </p15:clr>
        </p15:guide>
        <p15:guide id="9" pos="7669" userDrawn="1">
          <p15:clr>
            <a:srgbClr val="FBAE40"/>
          </p15:clr>
        </p15:guide>
        <p15:guide id="10" pos="9817" userDrawn="1">
          <p15:clr>
            <a:srgbClr val="FBAE40"/>
          </p15:clr>
        </p15:guide>
        <p15:guide id="13" orient="horz" pos="2183" userDrawn="1">
          <p15:clr>
            <a:srgbClr val="FBAE40"/>
          </p15:clr>
        </p15:guide>
        <p15:guide id="14" orient="horz" pos="2568" userDrawn="1">
          <p15:clr>
            <a:srgbClr val="FBAE40"/>
          </p15:clr>
        </p15:guide>
        <p15:guide id="16" orient="horz" pos="3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x Column Team Slide">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6E2A8AFB-F209-8C42-ACBB-8E2C934266B5}"/>
              </a:ext>
            </a:extLst>
          </p:cNvPr>
          <p:cNvSpPr>
            <a:spLocks noGrp="1"/>
          </p:cNvSpPr>
          <p:nvPr>
            <p:ph type="title" hasCustomPrompt="1"/>
          </p:nvPr>
        </p:nvSpPr>
        <p:spPr>
          <a:xfrm>
            <a:off x="518859" y="225425"/>
            <a:ext cx="11161240" cy="720000"/>
          </a:xfrm>
        </p:spPr>
        <p:txBody>
          <a:bodyPr/>
          <a:lstStyle>
            <a:lvl1pPr>
              <a:defRPr b="1" i="0">
                <a:latin typeface="+mj-lt"/>
              </a:defRPr>
            </a:lvl1pPr>
          </a:lstStyle>
          <a:p>
            <a:r>
              <a:rPr lang="en-US" dirty="0"/>
              <a:t>Click to Add a Title To Your Slide</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753112" y="1456684"/>
            <a:ext cx="1086216" cy="1086214"/>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518861" y="2683883"/>
            <a:ext cx="1581403" cy="458904"/>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1" name="Text Placeholder 53">
            <a:extLst>
              <a:ext uri="{FF2B5EF4-FFF2-40B4-BE49-F238E27FC236}">
                <a16:creationId xmlns:a16="http://schemas.microsoft.com/office/drawing/2014/main" id="{D2327015-1342-7E4C-8742-B28789BD7E01}"/>
              </a:ext>
            </a:extLst>
          </p:cNvPr>
          <p:cNvSpPr>
            <a:spLocks noGrp="1"/>
          </p:cNvSpPr>
          <p:nvPr>
            <p:ph type="body" sz="quarter" idx="24" hasCustomPrompt="1"/>
          </p:nvPr>
        </p:nvSpPr>
        <p:spPr>
          <a:xfrm>
            <a:off x="518861" y="3296645"/>
            <a:ext cx="1567635"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518860" y="3941381"/>
            <a:ext cx="1577832" cy="2224471"/>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55" name="Picture Placeholder 51">
            <a:extLst>
              <a:ext uri="{FF2B5EF4-FFF2-40B4-BE49-F238E27FC236}">
                <a16:creationId xmlns:a16="http://schemas.microsoft.com/office/drawing/2014/main" id="{C3F8A6EA-78B6-BA43-865C-3168695EDF76}"/>
              </a:ext>
            </a:extLst>
          </p:cNvPr>
          <p:cNvSpPr>
            <a:spLocks noGrp="1"/>
          </p:cNvSpPr>
          <p:nvPr>
            <p:ph type="pic" sz="quarter" idx="27" hasCustomPrompt="1"/>
          </p:nvPr>
        </p:nvSpPr>
        <p:spPr>
          <a:xfrm>
            <a:off x="2677436" y="1456684"/>
            <a:ext cx="1086216" cy="1086214"/>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51" name="Text Placeholder 53">
            <a:extLst>
              <a:ext uri="{FF2B5EF4-FFF2-40B4-BE49-F238E27FC236}">
                <a16:creationId xmlns:a16="http://schemas.microsoft.com/office/drawing/2014/main" id="{06CAEA96-2878-B245-955A-C064999E857F}"/>
              </a:ext>
            </a:extLst>
          </p:cNvPr>
          <p:cNvSpPr>
            <a:spLocks noGrp="1"/>
          </p:cNvSpPr>
          <p:nvPr>
            <p:ph type="body" sz="quarter" idx="25" hasCustomPrompt="1"/>
          </p:nvPr>
        </p:nvSpPr>
        <p:spPr>
          <a:xfrm>
            <a:off x="2426377" y="2683883"/>
            <a:ext cx="1591587" cy="458904"/>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2" name="Text Placeholder 53">
            <a:extLst>
              <a:ext uri="{FF2B5EF4-FFF2-40B4-BE49-F238E27FC236}">
                <a16:creationId xmlns:a16="http://schemas.microsoft.com/office/drawing/2014/main" id="{58F7DAC5-0332-5249-81AC-331B18B63C80}"/>
              </a:ext>
            </a:extLst>
          </p:cNvPr>
          <p:cNvSpPr>
            <a:spLocks noGrp="1"/>
          </p:cNvSpPr>
          <p:nvPr>
            <p:ph type="body" sz="quarter" idx="44" hasCustomPrompt="1"/>
          </p:nvPr>
        </p:nvSpPr>
        <p:spPr>
          <a:xfrm>
            <a:off x="2426377" y="3296645"/>
            <a:ext cx="1567635"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53" name="Text Placeholder 57">
            <a:extLst>
              <a:ext uri="{FF2B5EF4-FFF2-40B4-BE49-F238E27FC236}">
                <a16:creationId xmlns:a16="http://schemas.microsoft.com/office/drawing/2014/main" id="{4CD8161C-F44E-9747-B2F5-E5F3BF12299C}"/>
              </a:ext>
            </a:extLst>
          </p:cNvPr>
          <p:cNvSpPr>
            <a:spLocks noGrp="1"/>
          </p:cNvSpPr>
          <p:nvPr>
            <p:ph type="body" sz="quarter" idx="26" hasCustomPrompt="1"/>
          </p:nvPr>
        </p:nvSpPr>
        <p:spPr>
          <a:xfrm>
            <a:off x="2426377" y="3941381"/>
            <a:ext cx="1587993" cy="2224471"/>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66" name="Picture Placeholder 51">
            <a:extLst>
              <a:ext uri="{FF2B5EF4-FFF2-40B4-BE49-F238E27FC236}">
                <a16:creationId xmlns:a16="http://schemas.microsoft.com/office/drawing/2014/main" id="{93F41111-0F44-DC42-B5BE-8909EF9C5AD1}"/>
              </a:ext>
            </a:extLst>
          </p:cNvPr>
          <p:cNvSpPr>
            <a:spLocks noGrp="1"/>
          </p:cNvSpPr>
          <p:nvPr>
            <p:ph type="pic" sz="quarter" idx="31" hasCustomPrompt="1"/>
          </p:nvPr>
        </p:nvSpPr>
        <p:spPr>
          <a:xfrm>
            <a:off x="4593704" y="1456684"/>
            <a:ext cx="1086216" cy="1086214"/>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58" name="Text Placeholder 53">
            <a:extLst>
              <a:ext uri="{FF2B5EF4-FFF2-40B4-BE49-F238E27FC236}">
                <a16:creationId xmlns:a16="http://schemas.microsoft.com/office/drawing/2014/main" id="{6ADC9296-D983-A440-8899-67951C7DB3FC}"/>
              </a:ext>
            </a:extLst>
          </p:cNvPr>
          <p:cNvSpPr>
            <a:spLocks noGrp="1"/>
          </p:cNvSpPr>
          <p:nvPr>
            <p:ph type="body" sz="quarter" idx="29" hasCustomPrompt="1"/>
          </p:nvPr>
        </p:nvSpPr>
        <p:spPr>
          <a:xfrm>
            <a:off x="4333893" y="2683883"/>
            <a:ext cx="1604945" cy="458904"/>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3" name="Text Placeholder 53">
            <a:extLst>
              <a:ext uri="{FF2B5EF4-FFF2-40B4-BE49-F238E27FC236}">
                <a16:creationId xmlns:a16="http://schemas.microsoft.com/office/drawing/2014/main" id="{AEEC703D-B097-6C4A-BFAC-AD6663F38FED}"/>
              </a:ext>
            </a:extLst>
          </p:cNvPr>
          <p:cNvSpPr>
            <a:spLocks noGrp="1"/>
          </p:cNvSpPr>
          <p:nvPr>
            <p:ph type="body" sz="quarter" idx="45" hasCustomPrompt="1"/>
          </p:nvPr>
        </p:nvSpPr>
        <p:spPr>
          <a:xfrm>
            <a:off x="4333893" y="3296645"/>
            <a:ext cx="1567635"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62" name="Text Placeholder 57">
            <a:extLst>
              <a:ext uri="{FF2B5EF4-FFF2-40B4-BE49-F238E27FC236}">
                <a16:creationId xmlns:a16="http://schemas.microsoft.com/office/drawing/2014/main" id="{52BC0239-2F6E-8842-99B6-AE6544885122}"/>
              </a:ext>
            </a:extLst>
          </p:cNvPr>
          <p:cNvSpPr>
            <a:spLocks noGrp="1"/>
          </p:cNvSpPr>
          <p:nvPr>
            <p:ph type="body" sz="quarter" idx="30" hasCustomPrompt="1"/>
          </p:nvPr>
        </p:nvSpPr>
        <p:spPr>
          <a:xfrm>
            <a:off x="4333893" y="3941381"/>
            <a:ext cx="1601321" cy="2224471"/>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77" name="Picture Placeholder 51">
            <a:extLst>
              <a:ext uri="{FF2B5EF4-FFF2-40B4-BE49-F238E27FC236}">
                <a16:creationId xmlns:a16="http://schemas.microsoft.com/office/drawing/2014/main" id="{5B013573-0C79-9F41-AA00-3F7FB91E8311}"/>
              </a:ext>
            </a:extLst>
          </p:cNvPr>
          <p:cNvSpPr>
            <a:spLocks noGrp="1"/>
          </p:cNvSpPr>
          <p:nvPr>
            <p:ph type="pic" sz="quarter" idx="35" hasCustomPrompt="1"/>
          </p:nvPr>
        </p:nvSpPr>
        <p:spPr>
          <a:xfrm>
            <a:off x="6512081" y="1456684"/>
            <a:ext cx="1086216" cy="1086214"/>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75" name="Text Placeholder 53">
            <a:extLst>
              <a:ext uri="{FF2B5EF4-FFF2-40B4-BE49-F238E27FC236}">
                <a16:creationId xmlns:a16="http://schemas.microsoft.com/office/drawing/2014/main" id="{3B4D9B3E-D53C-AC48-85E4-875FED9FB6CA}"/>
              </a:ext>
            </a:extLst>
          </p:cNvPr>
          <p:cNvSpPr>
            <a:spLocks noGrp="1"/>
          </p:cNvSpPr>
          <p:nvPr>
            <p:ph type="body" sz="quarter" idx="33" hasCustomPrompt="1"/>
          </p:nvPr>
        </p:nvSpPr>
        <p:spPr>
          <a:xfrm>
            <a:off x="6267433" y="2683883"/>
            <a:ext cx="1585931" cy="458904"/>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4" name="Text Placeholder 53">
            <a:extLst>
              <a:ext uri="{FF2B5EF4-FFF2-40B4-BE49-F238E27FC236}">
                <a16:creationId xmlns:a16="http://schemas.microsoft.com/office/drawing/2014/main" id="{96271100-947F-944C-B637-3389D4A53334}"/>
              </a:ext>
            </a:extLst>
          </p:cNvPr>
          <p:cNvSpPr>
            <a:spLocks noGrp="1"/>
          </p:cNvSpPr>
          <p:nvPr>
            <p:ph type="body" sz="quarter" idx="46" hasCustomPrompt="1"/>
          </p:nvPr>
        </p:nvSpPr>
        <p:spPr>
          <a:xfrm>
            <a:off x="6267435" y="3296645"/>
            <a:ext cx="1567635"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76" name="Text Placeholder 57">
            <a:extLst>
              <a:ext uri="{FF2B5EF4-FFF2-40B4-BE49-F238E27FC236}">
                <a16:creationId xmlns:a16="http://schemas.microsoft.com/office/drawing/2014/main" id="{7806A4E7-B327-0046-8314-CAFD62446B5D}"/>
              </a:ext>
            </a:extLst>
          </p:cNvPr>
          <p:cNvSpPr>
            <a:spLocks noGrp="1"/>
          </p:cNvSpPr>
          <p:nvPr>
            <p:ph type="body" sz="quarter" idx="34" hasCustomPrompt="1"/>
          </p:nvPr>
        </p:nvSpPr>
        <p:spPr>
          <a:xfrm>
            <a:off x="6267358" y="3941381"/>
            <a:ext cx="1582349" cy="2224471"/>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81" name="Picture Placeholder 51">
            <a:extLst>
              <a:ext uri="{FF2B5EF4-FFF2-40B4-BE49-F238E27FC236}">
                <a16:creationId xmlns:a16="http://schemas.microsoft.com/office/drawing/2014/main" id="{FBB025E6-F57E-5B4A-98CF-3628C5CC3147}"/>
              </a:ext>
            </a:extLst>
          </p:cNvPr>
          <p:cNvSpPr>
            <a:spLocks noGrp="1"/>
          </p:cNvSpPr>
          <p:nvPr>
            <p:ph type="pic" sz="quarter" idx="39" hasCustomPrompt="1"/>
          </p:nvPr>
        </p:nvSpPr>
        <p:spPr>
          <a:xfrm>
            <a:off x="8428348" y="1456684"/>
            <a:ext cx="1086216" cy="1086214"/>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79" name="Text Placeholder 53">
            <a:extLst>
              <a:ext uri="{FF2B5EF4-FFF2-40B4-BE49-F238E27FC236}">
                <a16:creationId xmlns:a16="http://schemas.microsoft.com/office/drawing/2014/main" id="{2C1B9669-1232-1241-BC3E-CCAB215E7F86}"/>
              </a:ext>
            </a:extLst>
          </p:cNvPr>
          <p:cNvSpPr>
            <a:spLocks noGrp="1"/>
          </p:cNvSpPr>
          <p:nvPr>
            <p:ph type="body" sz="quarter" idx="37" hasCustomPrompt="1"/>
          </p:nvPr>
        </p:nvSpPr>
        <p:spPr>
          <a:xfrm>
            <a:off x="8174949" y="2683883"/>
            <a:ext cx="1596115" cy="458904"/>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5" name="Text Placeholder 53">
            <a:extLst>
              <a:ext uri="{FF2B5EF4-FFF2-40B4-BE49-F238E27FC236}">
                <a16:creationId xmlns:a16="http://schemas.microsoft.com/office/drawing/2014/main" id="{FD54AC4C-B9D4-5A4B-AF6D-3104EBA2D016}"/>
              </a:ext>
            </a:extLst>
          </p:cNvPr>
          <p:cNvSpPr>
            <a:spLocks noGrp="1"/>
          </p:cNvSpPr>
          <p:nvPr>
            <p:ph type="body" sz="quarter" idx="47" hasCustomPrompt="1"/>
          </p:nvPr>
        </p:nvSpPr>
        <p:spPr>
          <a:xfrm>
            <a:off x="8174951" y="3296645"/>
            <a:ext cx="1567635"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80" name="Text Placeholder 57">
            <a:extLst>
              <a:ext uri="{FF2B5EF4-FFF2-40B4-BE49-F238E27FC236}">
                <a16:creationId xmlns:a16="http://schemas.microsoft.com/office/drawing/2014/main" id="{295CEA97-A4AD-5045-8868-68FBFF6BCEC8}"/>
              </a:ext>
            </a:extLst>
          </p:cNvPr>
          <p:cNvSpPr>
            <a:spLocks noGrp="1"/>
          </p:cNvSpPr>
          <p:nvPr>
            <p:ph type="body" sz="quarter" idx="38" hasCustomPrompt="1"/>
          </p:nvPr>
        </p:nvSpPr>
        <p:spPr>
          <a:xfrm>
            <a:off x="8174874" y="3941381"/>
            <a:ext cx="1592511" cy="2224471"/>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85" name="Picture Placeholder 51">
            <a:extLst>
              <a:ext uri="{FF2B5EF4-FFF2-40B4-BE49-F238E27FC236}">
                <a16:creationId xmlns:a16="http://schemas.microsoft.com/office/drawing/2014/main" id="{FF4EAC8B-F283-6449-851F-E4346DC117B3}"/>
              </a:ext>
            </a:extLst>
          </p:cNvPr>
          <p:cNvSpPr>
            <a:spLocks noGrp="1"/>
          </p:cNvSpPr>
          <p:nvPr>
            <p:ph type="pic" sz="quarter" idx="43" hasCustomPrompt="1"/>
          </p:nvPr>
        </p:nvSpPr>
        <p:spPr>
          <a:xfrm>
            <a:off x="10343784" y="1456684"/>
            <a:ext cx="1086216" cy="1086214"/>
          </a:xfrm>
          <a:prstGeom prst="rect">
            <a:avLst/>
          </a:prstGeom>
          <a:ln w="25400">
            <a:solidFill>
              <a:schemeClr val="accent2">
                <a:lumMod val="60000"/>
                <a:lumOff val="40000"/>
              </a:schemeClr>
            </a:solidFill>
          </a:ln>
        </p:spPr>
        <p:txBody>
          <a:bodyPr lIns="3600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headshot</a:t>
            </a:r>
          </a:p>
        </p:txBody>
      </p:sp>
      <p:sp>
        <p:nvSpPr>
          <p:cNvPr id="83" name="Text Placeholder 53">
            <a:extLst>
              <a:ext uri="{FF2B5EF4-FFF2-40B4-BE49-F238E27FC236}">
                <a16:creationId xmlns:a16="http://schemas.microsoft.com/office/drawing/2014/main" id="{D910779B-D90D-C04A-9119-D80FAB77652C}"/>
              </a:ext>
            </a:extLst>
          </p:cNvPr>
          <p:cNvSpPr>
            <a:spLocks noGrp="1"/>
          </p:cNvSpPr>
          <p:nvPr>
            <p:ph type="body" sz="quarter" idx="41" hasCustomPrompt="1"/>
          </p:nvPr>
        </p:nvSpPr>
        <p:spPr>
          <a:xfrm>
            <a:off x="10090151" y="2683885"/>
            <a:ext cx="1597243" cy="455613"/>
          </a:xfrm>
          <a:prstGeom prst="rect">
            <a:avLst/>
          </a:prstGeom>
        </p:spPr>
        <p:txBody>
          <a:bodyPr lIns="0" anchor="b">
            <a:noAutofit/>
          </a:bodyPr>
          <a:lstStyle>
            <a:lvl1pPr marL="0" indent="0" algn="ctr">
              <a:lnSpc>
                <a:spcPct val="90000"/>
              </a:lnSpc>
              <a:spcBef>
                <a:spcPts val="0"/>
              </a:spcBef>
              <a:spcAft>
                <a:spcPts val="0"/>
              </a:spcAft>
              <a:buFont typeface="Arial" panose="020B0604020202020204" pitchFamily="34" charset="0"/>
              <a:buNone/>
              <a:defRPr sz="900" b="0" i="0" cap="all" spc="8" baseline="0">
                <a:solidFill>
                  <a:schemeClr val="accent1"/>
                </a:solidFill>
                <a:latin typeface="IBM Plex Sans Medium" panose="020B0503050203000203" pitchFamily="34" charset="0"/>
              </a:defRPr>
            </a:lvl1pPr>
          </a:lstStyle>
          <a:p>
            <a:pPr lvl="0"/>
            <a:r>
              <a:rPr lang="en-US" dirty="0"/>
              <a:t>CLICK TO</a:t>
            </a:r>
            <a:br>
              <a:rPr lang="en-US" dirty="0"/>
            </a:br>
            <a:r>
              <a:rPr lang="en-US" dirty="0"/>
              <a:t>ADD NAME</a:t>
            </a:r>
          </a:p>
        </p:txBody>
      </p:sp>
      <p:sp>
        <p:nvSpPr>
          <p:cNvPr id="96" name="Text Placeholder 53">
            <a:extLst>
              <a:ext uri="{FF2B5EF4-FFF2-40B4-BE49-F238E27FC236}">
                <a16:creationId xmlns:a16="http://schemas.microsoft.com/office/drawing/2014/main" id="{E0DB9001-F12D-074A-9638-8D44C4BDD832}"/>
              </a:ext>
            </a:extLst>
          </p:cNvPr>
          <p:cNvSpPr>
            <a:spLocks noGrp="1"/>
          </p:cNvSpPr>
          <p:nvPr>
            <p:ph type="body" sz="quarter" idx="48" hasCustomPrompt="1"/>
          </p:nvPr>
        </p:nvSpPr>
        <p:spPr>
          <a:xfrm>
            <a:off x="10090151" y="3296645"/>
            <a:ext cx="1567635" cy="478256"/>
          </a:xfrm>
          <a:prstGeom prst="callout1">
            <a:avLst>
              <a:gd name="adj1" fmla="val 101582"/>
              <a:gd name="adj2" fmla="val 245"/>
              <a:gd name="adj3" fmla="val 102134"/>
              <a:gd name="adj4" fmla="val 99664"/>
            </a:avLst>
          </a:prstGeom>
          <a:ln>
            <a:solidFill>
              <a:schemeClr val="accent2"/>
            </a:solidFill>
          </a:ln>
        </p:spPr>
        <p:txBody>
          <a:bodyPr lIns="0" tIns="0" bIns="108000" anchor="ctr">
            <a:noAutofit/>
          </a:bodyPr>
          <a:lstStyle>
            <a:lvl1pPr marL="0" indent="0" algn="ctr">
              <a:lnSpc>
                <a:spcPct val="90000"/>
              </a:lnSpc>
              <a:spcBef>
                <a:spcPts val="0"/>
              </a:spcBef>
              <a:spcAft>
                <a:spcPts val="75"/>
              </a:spcAft>
              <a:buFont typeface="Arial" panose="020B0604020202020204" pitchFamily="34" charset="0"/>
              <a:buNone/>
              <a:defRPr sz="900" b="0" i="0" spc="8" baseline="0">
                <a:solidFill>
                  <a:schemeClr val="tx1"/>
                </a:solidFill>
                <a:latin typeface="IBM Plex Sans ExtraLight" panose="020B0303050203000203" pitchFamily="34" charset="0"/>
              </a:defRPr>
            </a:lvl1pPr>
          </a:lstStyle>
          <a:p>
            <a:pPr lvl="0"/>
            <a:r>
              <a:rPr lang="en-US" dirty="0"/>
              <a:t>Click to  add role</a:t>
            </a:r>
            <a:br>
              <a:rPr lang="en-US" dirty="0"/>
            </a:br>
            <a:r>
              <a:rPr lang="en-US" dirty="0"/>
              <a:t>or title</a:t>
            </a:r>
          </a:p>
        </p:txBody>
      </p:sp>
      <p:sp>
        <p:nvSpPr>
          <p:cNvPr id="84" name="Text Placeholder 57">
            <a:extLst>
              <a:ext uri="{FF2B5EF4-FFF2-40B4-BE49-F238E27FC236}">
                <a16:creationId xmlns:a16="http://schemas.microsoft.com/office/drawing/2014/main" id="{9E02C987-7A42-024C-8B45-909B6D51F059}"/>
              </a:ext>
            </a:extLst>
          </p:cNvPr>
          <p:cNvSpPr>
            <a:spLocks noGrp="1"/>
          </p:cNvSpPr>
          <p:nvPr>
            <p:ph type="body" sz="quarter" idx="42" hasCustomPrompt="1"/>
          </p:nvPr>
        </p:nvSpPr>
        <p:spPr>
          <a:xfrm>
            <a:off x="10090075" y="3931920"/>
            <a:ext cx="1593636" cy="2233930"/>
          </a:xfrm>
          <a:prstGeom prst="rect">
            <a:avLst/>
          </a:prstGeom>
        </p:spPr>
        <p:txBody>
          <a:bodyPr lIns="0">
            <a:noAutofit/>
          </a:bodyPr>
          <a:lstStyle>
            <a:lvl1pPr marL="0" indent="0">
              <a:buFont typeface="Arial" panose="020B0604020202020204" pitchFamily="34" charset="0"/>
              <a:buNone/>
              <a:defRPr sz="900"/>
            </a:lvl1pPr>
            <a:lvl2pPr>
              <a:defRPr sz="1050"/>
            </a:lvl2pPr>
            <a:lvl3pPr>
              <a:defRPr sz="900"/>
            </a:lvl3pPr>
            <a:lvl4pPr>
              <a:defRPr sz="825"/>
            </a:lvl4pPr>
            <a:lvl5pPr>
              <a:defRPr sz="1050" b="0" i="0">
                <a:latin typeface="IBM Plex Sans" panose="020B0503050203000203" pitchFamily="34" charset="0"/>
              </a:defRPr>
            </a:lvl5pPr>
          </a:lstStyle>
          <a:p>
            <a:pPr lvl="0"/>
            <a:r>
              <a:rPr lang="en-US" dirty="0"/>
              <a:t>Click to add bio</a:t>
            </a:r>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89" name="Picture 88" descr="York University Logo.">
            <a:extLst>
              <a:ext uri="{FF2B5EF4-FFF2-40B4-BE49-F238E27FC236}">
                <a16:creationId xmlns:a16="http://schemas.microsoft.com/office/drawing/2014/main" id="{BCF0B2E4-19B3-E347-A2C0-292DB4DF1E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73" name="Rectangle 72">
            <a:extLst>
              <a:ext uri="{FF2B5EF4-FFF2-40B4-BE49-F238E27FC236}">
                <a16:creationId xmlns:a16="http://schemas.microsoft.com/office/drawing/2014/main" id="{08C51042-5426-6840-9776-176F18AE763C}"/>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876005735"/>
      </p:ext>
    </p:extLst>
  </p:cSld>
  <p:clrMapOvr>
    <a:masterClrMapping/>
  </p:clrMapOvr>
  <p:extLst>
    <p:ext uri="{DCECCB84-F9BA-43D5-87BE-67443E8EF086}">
      <p15:sldGuideLst xmlns:p15="http://schemas.microsoft.com/office/powerpoint/2012/main">
        <p15:guide id="3" pos="421" userDrawn="1">
          <p15:clr>
            <a:srgbClr val="FBAE40"/>
          </p15:clr>
        </p15:guide>
        <p15:guide id="4" pos="1764" userDrawn="1">
          <p15:clr>
            <a:srgbClr val="FBAE40"/>
          </p15:clr>
        </p15:guide>
        <p15:guide id="5" pos="2032" userDrawn="1">
          <p15:clr>
            <a:srgbClr val="FBAE40"/>
          </p15:clr>
        </p15:guide>
        <p15:guide id="6" pos="3367" userDrawn="1">
          <p15:clr>
            <a:srgbClr val="FBAE40"/>
          </p15:clr>
        </p15:guide>
        <p15:guide id="7" pos="3643" userDrawn="1">
          <p15:clr>
            <a:srgbClr val="FBAE40"/>
          </p15:clr>
        </p15:guide>
        <p15:guide id="8" pos="4985" userDrawn="1">
          <p15:clr>
            <a:srgbClr val="FBAE40"/>
          </p15:clr>
        </p15:guide>
        <p15:guide id="9" pos="5253" userDrawn="1">
          <p15:clr>
            <a:srgbClr val="FBAE40"/>
          </p15:clr>
        </p15:guide>
        <p15:guide id="10" pos="6596" userDrawn="1">
          <p15:clr>
            <a:srgbClr val="FBAE40"/>
          </p15:clr>
        </p15:guide>
        <p15:guide id="11" pos="6864" userDrawn="1">
          <p15:clr>
            <a:srgbClr val="FBAE40"/>
          </p15:clr>
        </p15:guide>
        <p15:guide id="12" pos="8207" userDrawn="1">
          <p15:clr>
            <a:srgbClr val="FBAE40"/>
          </p15:clr>
        </p15:guide>
        <p15:guide id="13" pos="8475" userDrawn="1">
          <p15:clr>
            <a:srgbClr val="FBAE40"/>
          </p15:clr>
        </p15:guide>
        <p15:guide id="14" pos="9817" userDrawn="1">
          <p15:clr>
            <a:srgbClr val="FBAE40"/>
          </p15:clr>
        </p15:guide>
        <p15:guide id="17" orient="horz" pos="1979" userDrawn="1">
          <p15:clr>
            <a:srgbClr val="FBAE40"/>
          </p15:clr>
        </p15:guide>
        <p15:guide id="18" orient="horz" pos="2478" userDrawn="1">
          <p15:clr>
            <a:srgbClr val="FBAE40"/>
          </p15:clr>
        </p15:guide>
        <p15:guide id="20" orient="horz" pos="38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ragraph Styl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6D2240-FA47-0D4F-A2AD-9029D094373B}"/>
              </a:ext>
            </a:extLst>
          </p:cNvPr>
          <p:cNvSpPr>
            <a:spLocks noGrp="1"/>
          </p:cNvSpPr>
          <p:nvPr>
            <p:ph type="title" hasCustomPrompt="1"/>
          </p:nvPr>
        </p:nvSpPr>
        <p:spPr>
          <a:xfrm>
            <a:off x="518859" y="225425"/>
            <a:ext cx="11161240" cy="720000"/>
          </a:xfrm>
        </p:spPr>
        <p:txBody>
          <a:bodyPr/>
          <a:lstStyle>
            <a:lvl1pPr>
              <a:defRPr b="1" i="0">
                <a:latin typeface="+mj-lt"/>
              </a:defRPr>
            </a:lvl1pPr>
          </a:lstStyle>
          <a:p>
            <a:r>
              <a:rPr lang="en-US" dirty="0"/>
              <a:t>Click to Add a Title To Your Slide</a:t>
            </a:r>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hasCustomPrompt="1"/>
          </p:nvPr>
        </p:nvSpPr>
        <p:spPr>
          <a:xfrm>
            <a:off x="511175" y="1196976"/>
            <a:ext cx="11169651" cy="4968875"/>
          </a:xfrm>
          <a:prstGeom prst="rect">
            <a:avLst/>
          </a:prstGeom>
        </p:spPr>
        <p:txBody>
          <a:bodyPr/>
          <a:lstStyle>
            <a:lvl4pPr marL="0" indent="0">
              <a:spcBef>
                <a:spcPts val="450"/>
              </a:spcBef>
              <a:spcAft>
                <a:spcPts val="225"/>
              </a:spcAft>
              <a:buFontTx/>
              <a:buNone/>
              <a:defRPr b="1" i="0">
                <a:solidFill>
                  <a:schemeClr val="accent1"/>
                </a:solidFill>
                <a:latin typeface="IBM Plex Sans SemiBold" panose="020B0503050203000203" pitchFamily="34" charset="0"/>
              </a:defRPr>
            </a:lvl4pPr>
            <a:lvl5pPr marL="0" indent="0">
              <a:spcBef>
                <a:spcPts val="450"/>
              </a:spcBef>
              <a:spcAft>
                <a:spcPts val="225"/>
              </a:spcAft>
              <a:buFontTx/>
              <a:buNone/>
              <a:defRPr sz="1200" b="1" i="0">
                <a:latin typeface="IBM Plex Sans SemiBold" panose="020B0503050203000203" pitchFamily="34" charset="0"/>
              </a:defRPr>
            </a:lvl5pPr>
            <a:lvl6pPr marL="0" marR="0" indent="0" algn="l" defTabSz="685800" rtl="0" eaLnBrk="1" fontAlgn="auto" latinLnBrk="0" hangingPunct="1">
              <a:lnSpc>
                <a:spcPct val="90000"/>
              </a:lnSpc>
              <a:spcBef>
                <a:spcPts val="450"/>
              </a:spcBef>
              <a:spcAft>
                <a:spcPts val="225"/>
              </a:spcAft>
              <a:buClrTx/>
              <a:buSzTx/>
              <a:buFontTx/>
              <a:buNone/>
              <a:tabLst/>
              <a:defRPr sz="1200" b="0" i="1">
                <a:latin typeface="IBM Plex Sans ExtraLight" panose="020B0303050203000203" pitchFamily="34" charset="0"/>
              </a:defRPr>
            </a:lvl6pPr>
            <a:lvl7pPr marL="0" marR="0" indent="0" algn="l" defTabSz="685800" rtl="0" eaLnBrk="1" fontAlgn="auto" latinLnBrk="0" hangingPunct="1">
              <a:lnSpc>
                <a:spcPct val="90000"/>
              </a:lnSpc>
              <a:spcBef>
                <a:spcPts val="450"/>
              </a:spcBef>
              <a:spcAft>
                <a:spcPts val="225"/>
              </a:spcAft>
              <a:buClrTx/>
              <a:buSzTx/>
              <a:buFontTx/>
              <a:buNone/>
              <a:tabLst/>
              <a:defRPr sz="900"/>
            </a:lvl7pPr>
            <a:lvl8pPr marL="0" indent="0">
              <a:spcBef>
                <a:spcPts val="450"/>
              </a:spcBef>
              <a:spcAft>
                <a:spcPts val="225"/>
              </a:spcAft>
              <a:buFontTx/>
              <a:buNone/>
              <a:defRPr sz="1200" b="0" i="0">
                <a:latin typeface="IBM Plex Serif ExtraLight" panose="02060303050406000203" pitchFamily="18" charset="77"/>
              </a:defRPr>
            </a:lvl8pPr>
            <a:lvl9pPr marL="0" marR="0" indent="0" algn="l" defTabSz="685800" rtl="0" eaLnBrk="1" fontAlgn="auto" latinLnBrk="0" hangingPunct="1">
              <a:lnSpc>
                <a:spcPct val="90000"/>
              </a:lnSpc>
              <a:spcBef>
                <a:spcPts val="450"/>
              </a:spcBef>
              <a:spcAft>
                <a:spcPts val="225"/>
              </a:spcAft>
              <a:buClrTx/>
              <a:buSzTx/>
              <a:buFontTx/>
              <a:buNone/>
              <a:tabLst/>
              <a:defRPr sz="1200" b="0" i="0">
                <a:latin typeface="IBM Plex Serif Medium" panose="02060503050406000203" pitchFamily="18" charset="77"/>
              </a:defRPr>
            </a:lvl9pPr>
          </a:lstStyle>
          <a:p>
            <a:pPr lvl="0"/>
            <a:r>
              <a:rPr lang="en-US" dirty="0"/>
              <a:t>Click to use Master text styles – Level one through Level nine</a:t>
            </a:r>
          </a:p>
          <a:p>
            <a:pPr lvl="1"/>
            <a:r>
              <a:rPr lang="en-US" dirty="0"/>
              <a:t>Second level</a:t>
            </a:r>
          </a:p>
          <a:p>
            <a:pPr lvl="2"/>
            <a:r>
              <a:rPr lang="en-US" dirty="0"/>
              <a:t>Third level</a:t>
            </a:r>
          </a:p>
          <a:p>
            <a:pPr lvl="3"/>
            <a:r>
              <a:rPr lang="en-US" dirty="0"/>
              <a:t>Level FOUR: IBM PLEX SANS SEMIBOLD IN ALL CAPS FOR THIS RED HEADING STYLE</a:t>
            </a:r>
          </a:p>
          <a:p>
            <a:pPr lvl="4"/>
            <a:r>
              <a:rPr lang="en-US" dirty="0"/>
              <a:t>Level FIVE: IBM Plex Sans </a:t>
            </a:r>
            <a:r>
              <a:rPr lang="en-US" dirty="0" err="1"/>
              <a:t>Semibold</a:t>
            </a:r>
            <a:r>
              <a:rPr lang="en-US" dirty="0"/>
              <a:t> for a bold paragraph style.</a:t>
            </a:r>
          </a:p>
          <a:p>
            <a:pPr marL="0" marR="0" lvl="5" indent="0" algn="l" defTabSz="685800" rtl="0" eaLnBrk="1" fontAlgn="auto" latinLnBrk="0" hangingPunct="1">
              <a:lnSpc>
                <a:spcPct val="90000"/>
              </a:lnSpc>
              <a:spcBef>
                <a:spcPts val="450"/>
              </a:spcBef>
              <a:spcAft>
                <a:spcPts val="225"/>
              </a:spcAft>
              <a:buClrTx/>
              <a:buSzTx/>
              <a:buFontTx/>
              <a:buNone/>
              <a:tabLst/>
              <a:defRPr/>
            </a:pPr>
            <a:r>
              <a:rPr lang="en-US" dirty="0"/>
              <a:t>Level SIX: </a:t>
            </a:r>
            <a:r>
              <a:rPr lang="en-CA" dirty="0"/>
              <a:t>IBM Plex Sans </a:t>
            </a:r>
            <a:r>
              <a:rPr lang="en-CA" dirty="0" err="1"/>
              <a:t>ExtraLight</a:t>
            </a:r>
            <a:r>
              <a:rPr lang="en-CA" dirty="0"/>
              <a:t> Italics for </a:t>
            </a:r>
            <a:r>
              <a:rPr lang="en-US" dirty="0"/>
              <a:t>an italicized paragraph. Use this for quote names or descriptions.</a:t>
            </a:r>
          </a:p>
          <a:p>
            <a:pPr marL="0" marR="0" lvl="6" indent="0" algn="l" defTabSz="685800" rtl="0" eaLnBrk="1" fontAlgn="auto" latinLnBrk="0" hangingPunct="1">
              <a:lnSpc>
                <a:spcPct val="90000"/>
              </a:lnSpc>
              <a:spcBef>
                <a:spcPts val="450"/>
              </a:spcBef>
              <a:spcAft>
                <a:spcPts val="225"/>
              </a:spcAft>
              <a:buClrTx/>
              <a:buSzTx/>
              <a:buFontTx/>
              <a:buNone/>
              <a:tabLst/>
              <a:defRPr/>
            </a:pPr>
            <a:r>
              <a:rPr lang="en-US" dirty="0"/>
              <a:t>Level SEVEN: </a:t>
            </a:r>
            <a:r>
              <a:rPr lang="en-CA" dirty="0"/>
              <a:t>IBM Plex Sans for </a:t>
            </a:r>
            <a:r>
              <a:rPr lang="en-US" dirty="0"/>
              <a:t>smaller font style. Use this as a photo caption. See Resources for example.</a:t>
            </a:r>
          </a:p>
          <a:p>
            <a:pPr lvl="7"/>
            <a:r>
              <a:rPr lang="en-US" dirty="0"/>
              <a:t>Level EIGHT: </a:t>
            </a:r>
            <a:r>
              <a:rPr lang="en-CA" dirty="0"/>
              <a:t>IBM Plex Serif </a:t>
            </a:r>
            <a:r>
              <a:rPr lang="en-CA" dirty="0" err="1"/>
              <a:t>ExtraLight</a:t>
            </a:r>
            <a:r>
              <a:rPr lang="en-CA" dirty="0"/>
              <a:t> for quoted text.</a:t>
            </a:r>
            <a:endParaRPr lang="en-US" dirty="0"/>
          </a:p>
          <a:p>
            <a:pPr marL="0" marR="0" lvl="8" indent="0" algn="l" defTabSz="685800" rtl="0" eaLnBrk="1" fontAlgn="auto" latinLnBrk="0" hangingPunct="1">
              <a:lnSpc>
                <a:spcPct val="90000"/>
              </a:lnSpc>
              <a:spcBef>
                <a:spcPts val="450"/>
              </a:spcBef>
              <a:spcAft>
                <a:spcPts val="225"/>
              </a:spcAft>
              <a:buClrTx/>
              <a:buSzTx/>
              <a:buFontTx/>
              <a:buNone/>
              <a:tabLst/>
              <a:defRPr/>
            </a:pPr>
            <a:r>
              <a:rPr lang="en-US" dirty="0"/>
              <a:t>Level NINE: </a:t>
            </a:r>
            <a:r>
              <a:rPr lang="en-CA" dirty="0"/>
              <a:t>IBM Plex Serif Medium for bolded items within quoted text.</a:t>
            </a:r>
            <a:endParaRPr lang="en-US" dirty="0"/>
          </a:p>
          <a:p>
            <a:pPr lvl="5"/>
            <a:endParaRPr lang="en-US" dirty="0"/>
          </a:p>
          <a:p>
            <a:pPr lvl="4"/>
            <a:endParaRPr lang="en-US" dirty="0"/>
          </a:p>
          <a:p>
            <a:pPr lvl="4"/>
            <a:endParaRPr lang="en-US" dirty="0"/>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a:xfrm>
            <a:off x="1008000" y="6356351"/>
            <a:ext cx="8816400" cy="365124"/>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8DB00395-58E4-2940-BEC1-A7ECD6C19A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9" name="Rectangle 8">
            <a:extLst>
              <a:ext uri="{FF2B5EF4-FFF2-40B4-BE49-F238E27FC236}">
                <a16:creationId xmlns:a16="http://schemas.microsoft.com/office/drawing/2014/main" id="{EF3AF607-A535-AE46-91A2-C2853802B769}"/>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753965485"/>
      </p:ext>
    </p:extLst>
  </p:cSld>
  <p:clrMapOvr>
    <a:masterClrMapping/>
  </p:clrMapOvr>
  <p:extLst>
    <p:ext uri="{DCECCB84-F9BA-43D5-87BE-67443E8EF086}">
      <p15:sldGuideLst xmlns:p15="http://schemas.microsoft.com/office/powerpoint/2012/main">
        <p15:guide id="3" pos="421" userDrawn="1">
          <p15:clr>
            <a:srgbClr val="FBAE40"/>
          </p15:clr>
        </p15:guide>
        <p15:guide id="4" pos="9817" userDrawn="1">
          <p15:clr>
            <a:srgbClr val="FBAE40"/>
          </p15:clr>
        </p15:guide>
        <p15:guide id="6" orient="horz" pos="4320" userDrawn="1">
          <p15:clr>
            <a:srgbClr val="FBAE40"/>
          </p15:clr>
        </p15:guide>
        <p15:guide id="7" orient="horz" pos="754" userDrawn="1">
          <p15:clr>
            <a:srgbClr val="FBAE40"/>
          </p15:clr>
        </p15:guide>
        <p15:guide id="10" orient="horz" pos="3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2B35-F4CA-DE48-914A-B88E50670ED1}"/>
              </a:ext>
            </a:extLst>
          </p:cNvPr>
          <p:cNvSpPr>
            <a:spLocks noGrp="1"/>
          </p:cNvSpPr>
          <p:nvPr>
            <p:ph type="title" hasCustomPrompt="1"/>
          </p:nvPr>
        </p:nvSpPr>
        <p:spPr>
          <a:xfrm>
            <a:off x="854982" y="981075"/>
            <a:ext cx="4694239" cy="3071018"/>
          </a:xfrm>
        </p:spPr>
        <p:txBody>
          <a:bodyPr/>
          <a:lstStyle>
            <a:lvl1pPr marL="0" indent="0">
              <a:buFont typeface="Arial" panose="020B0604020202020204" pitchFamily="34" charset="0"/>
              <a:buNone/>
              <a:defRPr sz="3000">
                <a:solidFill>
                  <a:schemeClr val="bg1"/>
                </a:solidFill>
              </a:defRPr>
            </a:lvl1pPr>
          </a:lstStyle>
          <a:p>
            <a:r>
              <a:rPr lang="en-US" dirty="0"/>
              <a:t>Click to Add Presentation Title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854961" y="4293767"/>
            <a:ext cx="4697775" cy="631755"/>
          </a:xfrm>
          <a:prstGeom prst="rect">
            <a:avLst/>
          </a:prstGeom>
          <a:noFill/>
          <a:ln>
            <a:noFill/>
          </a:ln>
        </p:spPr>
        <p:txBody>
          <a:bodyPr lIns="0" tIns="72000" rIns="180000" bIns="0" anchor="t">
            <a:noAutofit/>
          </a:bodyPr>
          <a:lstStyle>
            <a:lvl1pPr marL="0" indent="0">
              <a:lnSpc>
                <a:spcPct val="95000"/>
              </a:lnSpc>
              <a:spcBef>
                <a:spcPts val="0"/>
              </a:spcBef>
              <a:buFont typeface="Arial" panose="020B0604020202020204" pitchFamily="34" charset="0"/>
              <a:buNone/>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Presentation subtitle</a:t>
            </a:r>
            <a:endParaRPr lang="en-US" dirty="0"/>
          </a:p>
        </p:txBody>
      </p: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854961" y="4930275"/>
            <a:ext cx="4697775" cy="315212"/>
          </a:xfrm>
          <a:prstGeom prst="rect">
            <a:avLst/>
          </a:prstGeom>
          <a:noFill/>
          <a:ln>
            <a:noFill/>
          </a:ln>
        </p:spPr>
        <p:txBody>
          <a:bodyPr lIns="0" tIns="0" rIns="180000" bIns="0" anchor="b">
            <a:noAutofit/>
          </a:bodyPr>
          <a:lstStyle>
            <a:lvl1pPr marL="0" indent="0">
              <a:buFont typeface="Arial" panose="020B0604020202020204" pitchFamily="34" charset="0"/>
              <a:buNone/>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Presenter name</a:t>
            </a:r>
          </a:p>
        </p:txBody>
      </p:sp>
      <p:cxnSp>
        <p:nvCxnSpPr>
          <p:cNvPr id="18" name="Straight Connector 17">
            <a:extLst>
              <a:ext uri="{FF2B5EF4-FFF2-40B4-BE49-F238E27FC236}">
                <a16:creationId xmlns:a16="http://schemas.microsoft.com/office/drawing/2014/main" id="{5D769A60-1E88-804F-A912-2CBC69B8429D}"/>
              </a:ext>
              <a:ext uri="{C183D7F6-B498-43B3-948B-1728B52AA6E4}">
                <adec:decorative xmlns:adec="http://schemas.microsoft.com/office/drawing/2017/decorative" val="1"/>
              </a:ext>
            </a:extLst>
          </p:cNvPr>
          <p:cNvCxnSpPr>
            <a:cxnSpLocks/>
          </p:cNvCxnSpPr>
          <p:nvPr/>
        </p:nvCxnSpPr>
        <p:spPr>
          <a:xfrm>
            <a:off x="874699" y="5433456"/>
            <a:ext cx="46780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Picture Placeholder 9" descr="York University Logo.">
            <a:extLst>
              <a:ext uri="{FF2B5EF4-FFF2-40B4-BE49-F238E27FC236}">
                <a16:creationId xmlns:a16="http://schemas.microsoft.com/office/drawing/2014/main" id="{2ED20F88-F063-1C44-B6C6-FB730D81F623}"/>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342293" y="5788897"/>
            <a:ext cx="4290917" cy="360000"/>
          </a:xfrm>
          <a:prstGeom prst="rect">
            <a:avLst/>
          </a:prstGeom>
        </p:spPr>
      </p:pic>
      <p:sp>
        <p:nvSpPr>
          <p:cNvPr id="6" name="Picture Placeholder 5">
            <a:extLst>
              <a:ext uri="{FF2B5EF4-FFF2-40B4-BE49-F238E27FC236}">
                <a16:creationId xmlns:a16="http://schemas.microsoft.com/office/drawing/2014/main" id="{3F2924C3-2BEC-7C49-B3BE-B8B622BB3D2C}"/>
              </a:ext>
            </a:extLst>
          </p:cNvPr>
          <p:cNvSpPr>
            <a:spLocks noGrp="1"/>
          </p:cNvSpPr>
          <p:nvPr>
            <p:ph type="pic" sz="quarter" idx="15" hasCustomPrompt="1"/>
          </p:nvPr>
        </p:nvSpPr>
        <p:spPr>
          <a:xfrm>
            <a:off x="6456044" y="356400"/>
            <a:ext cx="5374800" cy="6145200"/>
          </a:xfrm>
          <a:prstGeom prst="rect">
            <a:avLst/>
          </a:prstGeom>
          <a:solidFill>
            <a:schemeClr val="bg1"/>
          </a:solidFill>
        </p:spPr>
        <p:txBody>
          <a:bodyPr anchor="ctr"/>
          <a:lstStyle>
            <a:lvl1pPr marL="0" indent="0" algn="ctr">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26" name="Freeform 25">
            <a:extLst>
              <a:ext uri="{FF2B5EF4-FFF2-40B4-BE49-F238E27FC236}">
                <a16:creationId xmlns:a16="http://schemas.microsoft.com/office/drawing/2014/main" id="{10F37B83-DB99-014C-A42F-9DA46E46F394}"/>
              </a:ext>
              <a:ext uri="{C183D7F6-B498-43B3-948B-1728B52AA6E4}">
                <adec:decorative xmlns:adec="http://schemas.microsoft.com/office/drawing/2017/decorative" val="1"/>
              </a:ext>
            </a:extLst>
          </p:cNvPr>
          <p:cNvSpPr/>
          <p:nvPr/>
        </p:nvSpPr>
        <p:spPr>
          <a:xfrm rot="5400000">
            <a:off x="5715001" y="381002"/>
            <a:ext cx="6858001" cy="6096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681803392"/>
      </p:ext>
    </p:extLst>
  </p:cSld>
  <p:clrMapOvr>
    <a:masterClrMapping/>
  </p:clrMapOvr>
  <p:extLst>
    <p:ext uri="{DCECCB84-F9BA-43D5-87BE-67443E8EF086}">
      <p15:sldGuideLst xmlns:p15="http://schemas.microsoft.com/office/powerpoint/2012/main">
        <p15:guide id="2" pos="705" userDrawn="1">
          <p15:clr>
            <a:srgbClr val="FBAE40"/>
          </p15:clr>
        </p15:guide>
        <p15:guide id="3" pos="466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Revers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008195-F589-284C-88E0-4291E0E17338}"/>
              </a:ext>
            </a:extLst>
          </p:cNvPr>
          <p:cNvSpPr>
            <a:spLocks noGrp="1"/>
          </p:cNvSpPr>
          <p:nvPr>
            <p:ph type="title" hasCustomPrompt="1"/>
          </p:nvPr>
        </p:nvSpPr>
        <p:spPr>
          <a:xfrm>
            <a:off x="518859" y="225425"/>
            <a:ext cx="11161240" cy="720000"/>
          </a:xfrm>
        </p:spPr>
        <p:txBody>
          <a:bodyPr/>
          <a:lstStyle>
            <a:lvl1pPr>
              <a:defRPr b="1" i="0">
                <a:solidFill>
                  <a:schemeClr val="bg1"/>
                </a:solidFill>
                <a:latin typeface="+mj-lt"/>
              </a:defRPr>
            </a:lvl1pPr>
          </a:lstStyle>
          <a:p>
            <a:r>
              <a:rPr lang="en-US" dirty="0"/>
              <a:t>Click to Add a Title To Your Slide</a:t>
            </a:r>
          </a:p>
        </p:txBody>
      </p:sp>
      <p:sp>
        <p:nvSpPr>
          <p:cNvPr id="9" name="Content Placeholder 7">
            <a:extLst>
              <a:ext uri="{FF2B5EF4-FFF2-40B4-BE49-F238E27FC236}">
                <a16:creationId xmlns:a16="http://schemas.microsoft.com/office/drawing/2014/main" id="{7CF95D8A-E1E8-AD4C-8828-0D11AFB45AE6}"/>
              </a:ext>
            </a:extLst>
          </p:cNvPr>
          <p:cNvSpPr>
            <a:spLocks noGrp="1"/>
          </p:cNvSpPr>
          <p:nvPr>
            <p:ph sz="quarter" idx="13"/>
          </p:nvPr>
        </p:nvSpPr>
        <p:spPr>
          <a:xfrm>
            <a:off x="511175" y="1196976"/>
            <a:ext cx="11169651" cy="4968875"/>
          </a:xfrm>
          <a:prstGeom prst="rect">
            <a:avLst/>
          </a:prstGeo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a:xfrm>
            <a:off x="514801" y="6356351"/>
            <a:ext cx="413249" cy="365125"/>
          </a:xfrm>
          <a:prstGeom prst="rect">
            <a:avLst/>
          </a:prstGeom>
        </p:spPr>
        <p:txBody>
          <a:bodyPr/>
          <a:lstStyle>
            <a:lvl1pPr>
              <a:defRPr>
                <a:solidFill>
                  <a:schemeClr val="bg1"/>
                </a:solidFill>
              </a:defRPr>
            </a:lvl1pPr>
          </a:lstStyle>
          <a:p>
            <a:fld id="{8D904FCF-83A5-4C92-BB9B-9D44B0D25D5D}" type="slidenum">
              <a:rPr lang="en-CA" smtClean="0"/>
              <a:t>‹#›</a:t>
            </a:fld>
            <a:endParaRPr lang="en-CA"/>
          </a:p>
        </p:txBody>
      </p:sp>
      <p:pic>
        <p:nvPicPr>
          <p:cNvPr id="11" name="Picture 10" descr="York University Logo.">
            <a:extLst>
              <a:ext uri="{FF2B5EF4-FFF2-40B4-BE49-F238E27FC236}">
                <a16:creationId xmlns:a16="http://schemas.microsoft.com/office/drawing/2014/main" id="{B15CAE20-284E-154E-A048-D6BDC26BDDB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25913" y="6372794"/>
            <a:ext cx="1240699" cy="273599"/>
          </a:xfrm>
          <a:prstGeom prst="rect">
            <a:avLst/>
          </a:prstGeom>
        </p:spPr>
      </p:pic>
    </p:spTree>
    <p:custDataLst>
      <p:tags r:id="rId1"/>
    </p:custDataLst>
    <p:extLst>
      <p:ext uri="{BB962C8B-B14F-4D97-AF65-F5344CB8AC3E}">
        <p14:creationId xmlns:p14="http://schemas.microsoft.com/office/powerpoint/2010/main" val="1466207946"/>
      </p:ext>
    </p:extLst>
  </p:cSld>
  <p:clrMapOvr>
    <a:masterClrMapping/>
  </p:clrMapOvr>
  <p:extLst>
    <p:ext uri="{DCECCB84-F9BA-43D5-87BE-67443E8EF086}">
      <p15:sldGuideLst xmlns:p15="http://schemas.microsoft.com/office/powerpoint/2012/main">
        <p15:guide id="3" pos="421" userDrawn="1">
          <p15:clr>
            <a:srgbClr val="FBAE40"/>
          </p15:clr>
        </p15:guide>
        <p15:guide id="4" pos="9817" userDrawn="1">
          <p15:clr>
            <a:srgbClr val="FBAE40"/>
          </p15:clr>
        </p15:guide>
        <p15:guide id="6" orient="horz" pos="4320" userDrawn="1">
          <p15:clr>
            <a:srgbClr val="FBAE40"/>
          </p15:clr>
        </p15:guide>
        <p15:guide id="7" orient="horz" pos="754" userDrawn="1">
          <p15:clr>
            <a:srgbClr val="FBAE40"/>
          </p15:clr>
        </p15:guide>
        <p15:guide id="10" orient="horz" pos="38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53F225-B7C0-C74B-A467-EE9BF5427E7D}"/>
              </a:ext>
            </a:extLst>
          </p:cNvPr>
          <p:cNvSpPr>
            <a:spLocks noGrp="1"/>
          </p:cNvSpPr>
          <p:nvPr>
            <p:ph type="title" hasCustomPrompt="1"/>
          </p:nvPr>
        </p:nvSpPr>
        <p:spPr>
          <a:xfrm>
            <a:off x="518859" y="225425"/>
            <a:ext cx="11161240" cy="720000"/>
          </a:xfrm>
        </p:spPr>
        <p:txBody>
          <a:bodyPr/>
          <a:lstStyle>
            <a:lvl1pPr>
              <a:defRPr b="1" i="0">
                <a:latin typeface="+mj-lt"/>
              </a:defRPr>
            </a:lvl1pPr>
          </a:lstStyle>
          <a:p>
            <a:r>
              <a:rPr lang="en-US" dirty="0"/>
              <a:t>Click to Add a Title To Your Slide</a:t>
            </a:r>
          </a:p>
        </p:txBody>
      </p:sp>
      <p:sp>
        <p:nvSpPr>
          <p:cNvPr id="5" name="Slide Number Placeholder 4">
            <a:extLst>
              <a:ext uri="{FF2B5EF4-FFF2-40B4-BE49-F238E27FC236}">
                <a16:creationId xmlns:a16="http://schemas.microsoft.com/office/drawing/2014/main" id="{A313E068-BDC1-CD48-959B-6E94C600D00A}"/>
              </a:ext>
            </a:extLst>
          </p:cNvPr>
          <p:cNvSpPr>
            <a:spLocks noGrp="1"/>
          </p:cNvSpPr>
          <p:nvPr>
            <p:ph type="sldNum" sz="quarter" idx="12"/>
          </p:nvPr>
        </p:nvSpPr>
        <p:spPr>
          <a:xfrm>
            <a:off x="514801" y="6356351"/>
            <a:ext cx="413249" cy="365125"/>
          </a:xfrm>
          <a:prstGeom prst="rect">
            <a:avLst/>
          </a:prstGeom>
        </p:spPr>
        <p:txBody>
          <a:bodyPr lIns="0" tIns="0" rIns="0" bIns="0"/>
          <a:lstStyle/>
          <a:p>
            <a:fld id="{5B64C28E-966E-6B4A-816A-311B7D0A2E6D}" type="slidenum">
              <a:rPr lang="en-US" smtClean="0"/>
              <a:t>‹#›</a:t>
            </a:fld>
            <a:endParaRPr lang="en-US"/>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a:xfrm>
            <a:off x="1008000" y="6356351"/>
            <a:ext cx="8816400" cy="365124"/>
          </a:xfrm>
          <a:prstGeom prst="rect">
            <a:avLst/>
          </a:prstGeom>
        </p:spPr>
        <p:txBody>
          <a:bodyPr/>
          <a:lstStyle/>
          <a:p>
            <a:endParaRPr lang="en-US" dirty="0"/>
          </a:p>
        </p:txBody>
      </p:sp>
      <p:pic>
        <p:nvPicPr>
          <p:cNvPr id="9" name="Picture 8" descr="York University Logo.">
            <a:extLst>
              <a:ext uri="{FF2B5EF4-FFF2-40B4-BE49-F238E27FC236}">
                <a16:creationId xmlns:a16="http://schemas.microsoft.com/office/drawing/2014/main" id="{47871F36-3B46-EF44-9BF2-45303CDBB1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6" name="Rectangle 5">
            <a:extLst>
              <a:ext uri="{FF2B5EF4-FFF2-40B4-BE49-F238E27FC236}">
                <a16:creationId xmlns:a16="http://schemas.microsoft.com/office/drawing/2014/main" id="{F28626B5-9424-544A-997E-D29151C33BF4}"/>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519240983"/>
      </p:ext>
    </p:extLst>
  </p:cSld>
  <p:clrMapOvr>
    <a:masterClrMapping/>
  </p:clrMapOvr>
  <p:extLst>
    <p:ext uri="{DCECCB84-F9BA-43D5-87BE-67443E8EF086}">
      <p15:sldGuideLst xmlns:p15="http://schemas.microsoft.com/office/powerpoint/2012/main">
        <p15:guide id="3" pos="421" userDrawn="1">
          <p15:clr>
            <a:srgbClr val="FBAE40"/>
          </p15:clr>
        </p15:guide>
        <p15:guide id="4" pos="9817" userDrawn="1">
          <p15:clr>
            <a:srgbClr val="FBAE40"/>
          </p15:clr>
        </p15:guide>
        <p15:guide id="8" orient="horz" pos="3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8E7FC-F693-0945-B178-887A17B1B56C}"/>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4161306181"/>
      </p:ext>
    </p:extLst>
  </p:cSld>
  <p:clrMapOvr>
    <a:masterClrMapping/>
  </p:clrMapOvr>
  <p:extLst>
    <p:ext uri="{DCECCB84-F9BA-43D5-87BE-67443E8EF086}">
      <p15:sldGuideLst xmlns:p15="http://schemas.microsoft.com/office/powerpoint/2012/main">
        <p15:guide id="3" pos="421" userDrawn="1">
          <p15:clr>
            <a:srgbClr val="FBAE40"/>
          </p15:clr>
        </p15:guide>
        <p15:guide id="4" pos="9817" userDrawn="1">
          <p15:clr>
            <a:srgbClr val="FBAE40"/>
          </p15:clr>
        </p15:guide>
        <p15:guide id="7" orient="horz" pos="300" userDrawn="1">
          <p15:clr>
            <a:srgbClr val="FBAE40"/>
          </p15:clr>
        </p15:guide>
        <p15:guide id="8" orient="horz" pos="388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Alterna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6D2240-FA47-0D4F-A2AD-9029D094373B}"/>
              </a:ext>
            </a:extLst>
          </p:cNvPr>
          <p:cNvSpPr>
            <a:spLocks noGrp="1"/>
          </p:cNvSpPr>
          <p:nvPr>
            <p:ph type="title" hasCustomPrompt="1"/>
          </p:nvPr>
        </p:nvSpPr>
        <p:spPr>
          <a:xfrm>
            <a:off x="518859" y="225425"/>
            <a:ext cx="11161240" cy="720000"/>
          </a:xfrm>
        </p:spPr>
        <p:txBody>
          <a:bodyPr/>
          <a:lstStyle>
            <a:lvl1pPr>
              <a:defRPr b="1" i="0">
                <a:latin typeface="+mj-lt"/>
              </a:defRPr>
            </a:lvl1pPr>
          </a:lstStyle>
          <a:p>
            <a:r>
              <a:rPr lang="en-US" dirty="0"/>
              <a:t>Click to Add a Title To Your Slide</a:t>
            </a:r>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p:nvPr>
        </p:nvSpPr>
        <p:spPr>
          <a:xfrm>
            <a:off x="511175" y="1196976"/>
            <a:ext cx="11169651" cy="4968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a:xfrm>
            <a:off x="1008000" y="6356351"/>
            <a:ext cx="8816400" cy="365124"/>
          </a:xfrm>
          <a:prstGeom prst="rect">
            <a:avLst/>
          </a:prstGeom>
        </p:spPr>
        <p:txBody>
          <a:bodyPr/>
          <a:lstStyle/>
          <a:p>
            <a:endParaRPr lang="en-CA"/>
          </a:p>
        </p:txBody>
      </p:sp>
      <p:pic>
        <p:nvPicPr>
          <p:cNvPr id="11" name="Picture 10" descr="York University Logo.">
            <a:extLst>
              <a:ext uri="{FF2B5EF4-FFF2-40B4-BE49-F238E27FC236}">
                <a16:creationId xmlns:a16="http://schemas.microsoft.com/office/drawing/2014/main" id="{8DB00395-58E4-2940-BEC1-A7ECD6C19A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7" name="Rectangle 6">
            <a:extLst>
              <a:ext uri="{FF2B5EF4-FFF2-40B4-BE49-F238E27FC236}">
                <a16:creationId xmlns:a16="http://schemas.microsoft.com/office/drawing/2014/main" id="{EDDD6444-7929-724E-BB2A-0AFE5BF6CFDF}"/>
              </a:ext>
              <a:ext uri="{C183D7F6-B498-43B3-948B-1728B52AA6E4}">
                <adec:decorative xmlns:adec="http://schemas.microsoft.com/office/drawing/2017/decorative" val="1"/>
              </a:ext>
            </a:extLst>
          </p:cNvPr>
          <p:cNvSpPr/>
          <p:nvPr/>
        </p:nvSpPr>
        <p:spPr>
          <a:xfrm rot="5400000">
            <a:off x="8734199" y="3400200"/>
            <a:ext cx="6858000" cy="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452680091"/>
      </p:ext>
    </p:extLst>
  </p:cSld>
  <p:clrMapOvr>
    <a:masterClrMapping/>
  </p:clrMapOvr>
  <p:extLst>
    <p:ext uri="{DCECCB84-F9BA-43D5-87BE-67443E8EF086}">
      <p15:sldGuideLst xmlns:p15="http://schemas.microsoft.com/office/powerpoint/2012/main">
        <p15:guide id="3" pos="421" userDrawn="1">
          <p15:clr>
            <a:srgbClr val="FBAE40"/>
          </p15:clr>
        </p15:guide>
        <p15:guide id="4" pos="9817" userDrawn="1">
          <p15:clr>
            <a:srgbClr val="FBAE40"/>
          </p15:clr>
        </p15:guide>
        <p15:guide id="6" orient="horz" pos="4320" userDrawn="1">
          <p15:clr>
            <a:srgbClr val="FBAE40"/>
          </p15:clr>
        </p15:guide>
        <p15:guide id="7" orient="horz" pos="754" userDrawn="1">
          <p15:clr>
            <a:srgbClr val="FBAE40"/>
          </p15:clr>
        </p15:guide>
        <p15:guide id="10" orient="horz" pos="38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Gallery (up to 72 images)">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6E2A8AFB-F209-8C42-ACBB-8E2C934266B5}"/>
              </a:ext>
            </a:extLst>
          </p:cNvPr>
          <p:cNvSpPr>
            <a:spLocks noGrp="1"/>
          </p:cNvSpPr>
          <p:nvPr>
            <p:ph type="title" hasCustomPrompt="1"/>
          </p:nvPr>
        </p:nvSpPr>
        <p:spPr>
          <a:xfrm>
            <a:off x="518859" y="225425"/>
            <a:ext cx="11161240" cy="720000"/>
          </a:xfrm>
        </p:spPr>
        <p:txBody>
          <a:bodyPr/>
          <a:lstStyle>
            <a:lvl1pPr>
              <a:defRPr b="1" i="0">
                <a:latin typeface="+mj-lt"/>
              </a:defRPr>
            </a:lvl1pPr>
          </a:lstStyle>
          <a:p>
            <a:r>
              <a:rPr lang="en-US" dirty="0"/>
              <a:t>Click to Add a Title To Your Slide</a:t>
            </a:r>
          </a:p>
        </p:txBody>
      </p:sp>
      <p:sp>
        <p:nvSpPr>
          <p:cNvPr id="52" name="Picture Placeholder 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515381"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dirty="0"/>
              <a:t>Click icon</a:t>
            </a:r>
            <a:br>
              <a:rPr lang="en-US" dirty="0"/>
            </a:br>
            <a:r>
              <a:rPr lang="en-US" dirty="0"/>
              <a:t>to add image</a:t>
            </a:r>
          </a:p>
        </p:txBody>
      </p:sp>
      <p:sp>
        <p:nvSpPr>
          <p:cNvPr id="153" name="Picture Placeholder 2">
            <a:extLst>
              <a:ext uri="{FF2B5EF4-FFF2-40B4-BE49-F238E27FC236}">
                <a16:creationId xmlns:a16="http://schemas.microsoft.com/office/drawing/2014/main" id="{4E28494E-B1FD-724C-948D-F05570340781}"/>
              </a:ext>
            </a:extLst>
          </p:cNvPr>
          <p:cNvSpPr>
            <a:spLocks noGrp="1"/>
          </p:cNvSpPr>
          <p:nvPr>
            <p:ph type="pic" sz="quarter" idx="74" hasCustomPrompt="1"/>
          </p:nvPr>
        </p:nvSpPr>
        <p:spPr>
          <a:xfrm>
            <a:off x="515381"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4" name="Picture Placeholder 3">
            <a:extLst>
              <a:ext uri="{FF2B5EF4-FFF2-40B4-BE49-F238E27FC236}">
                <a16:creationId xmlns:a16="http://schemas.microsoft.com/office/drawing/2014/main" id="{594E60D9-8F4D-1048-9314-00BDF1BEEBCE}"/>
              </a:ext>
            </a:extLst>
          </p:cNvPr>
          <p:cNvSpPr>
            <a:spLocks noGrp="1"/>
          </p:cNvSpPr>
          <p:nvPr>
            <p:ph type="pic" sz="quarter" idx="75" hasCustomPrompt="1"/>
          </p:nvPr>
        </p:nvSpPr>
        <p:spPr>
          <a:xfrm>
            <a:off x="515381"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5" name="Picture Placeholder 4">
            <a:extLst>
              <a:ext uri="{FF2B5EF4-FFF2-40B4-BE49-F238E27FC236}">
                <a16:creationId xmlns:a16="http://schemas.microsoft.com/office/drawing/2014/main" id="{05E0C184-61E5-EA46-8CD9-80B5A8BEB4B2}"/>
              </a:ext>
            </a:extLst>
          </p:cNvPr>
          <p:cNvSpPr>
            <a:spLocks noGrp="1"/>
          </p:cNvSpPr>
          <p:nvPr>
            <p:ph type="pic" sz="quarter" idx="76" hasCustomPrompt="1"/>
          </p:nvPr>
        </p:nvSpPr>
        <p:spPr>
          <a:xfrm>
            <a:off x="515381"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6" name="Picture Placeholder 5">
            <a:extLst>
              <a:ext uri="{FF2B5EF4-FFF2-40B4-BE49-F238E27FC236}">
                <a16:creationId xmlns:a16="http://schemas.microsoft.com/office/drawing/2014/main" id="{19DB6F3E-3077-FA4D-A515-99844D885785}"/>
              </a:ext>
            </a:extLst>
          </p:cNvPr>
          <p:cNvSpPr>
            <a:spLocks noGrp="1"/>
          </p:cNvSpPr>
          <p:nvPr>
            <p:ph type="pic" sz="quarter" idx="77" hasCustomPrompt="1"/>
          </p:nvPr>
        </p:nvSpPr>
        <p:spPr>
          <a:xfrm>
            <a:off x="515381"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7" name="Picture Placeholder 6">
            <a:extLst>
              <a:ext uri="{FF2B5EF4-FFF2-40B4-BE49-F238E27FC236}">
                <a16:creationId xmlns:a16="http://schemas.microsoft.com/office/drawing/2014/main" id="{809F3104-D6EE-5843-8D97-5AA3BDA6A537}"/>
              </a:ext>
            </a:extLst>
          </p:cNvPr>
          <p:cNvSpPr>
            <a:spLocks noGrp="1"/>
          </p:cNvSpPr>
          <p:nvPr>
            <p:ph type="pic" sz="quarter" idx="78" hasCustomPrompt="1"/>
          </p:nvPr>
        </p:nvSpPr>
        <p:spPr>
          <a:xfrm>
            <a:off x="515381"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58" name="Picture Placeholder 7">
            <a:extLst>
              <a:ext uri="{FF2B5EF4-FFF2-40B4-BE49-F238E27FC236}">
                <a16:creationId xmlns:a16="http://schemas.microsoft.com/office/drawing/2014/main" id="{572C2FFD-4D1A-B649-AB67-B5DD8043B7D8}"/>
              </a:ext>
            </a:extLst>
          </p:cNvPr>
          <p:cNvSpPr>
            <a:spLocks noGrp="1"/>
          </p:cNvSpPr>
          <p:nvPr>
            <p:ph type="pic" sz="quarter" idx="79" hasCustomPrompt="1"/>
          </p:nvPr>
        </p:nvSpPr>
        <p:spPr>
          <a:xfrm>
            <a:off x="1479018"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dirty="0"/>
              <a:t>Click icon</a:t>
            </a:r>
            <a:br>
              <a:rPr lang="en-US" dirty="0"/>
            </a:br>
            <a:r>
              <a:rPr lang="en-US" dirty="0"/>
              <a:t>to add image</a:t>
            </a:r>
          </a:p>
        </p:txBody>
      </p:sp>
      <p:sp>
        <p:nvSpPr>
          <p:cNvPr id="159" name="Picture Placeholder 8">
            <a:extLst>
              <a:ext uri="{FF2B5EF4-FFF2-40B4-BE49-F238E27FC236}">
                <a16:creationId xmlns:a16="http://schemas.microsoft.com/office/drawing/2014/main" id="{7772EA3C-E30E-0746-B55A-56967526C4DD}"/>
              </a:ext>
            </a:extLst>
          </p:cNvPr>
          <p:cNvSpPr>
            <a:spLocks noGrp="1"/>
          </p:cNvSpPr>
          <p:nvPr>
            <p:ph type="pic" sz="quarter" idx="80" hasCustomPrompt="1"/>
          </p:nvPr>
        </p:nvSpPr>
        <p:spPr>
          <a:xfrm>
            <a:off x="1479018"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78" name="Picture Placeholder 9">
            <a:extLst>
              <a:ext uri="{FF2B5EF4-FFF2-40B4-BE49-F238E27FC236}">
                <a16:creationId xmlns:a16="http://schemas.microsoft.com/office/drawing/2014/main" id="{DCA1CC01-E87E-1A41-84DC-20E0C0C65BCC}"/>
              </a:ext>
            </a:extLst>
          </p:cNvPr>
          <p:cNvSpPr>
            <a:spLocks noGrp="1"/>
          </p:cNvSpPr>
          <p:nvPr>
            <p:ph type="pic" sz="quarter" idx="81" hasCustomPrompt="1"/>
          </p:nvPr>
        </p:nvSpPr>
        <p:spPr>
          <a:xfrm>
            <a:off x="1479018"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79" name="Picture Placeholder 10">
            <a:extLst>
              <a:ext uri="{FF2B5EF4-FFF2-40B4-BE49-F238E27FC236}">
                <a16:creationId xmlns:a16="http://schemas.microsoft.com/office/drawing/2014/main" id="{21FCCE89-4D67-AF4E-805B-1F5D215001DF}"/>
              </a:ext>
            </a:extLst>
          </p:cNvPr>
          <p:cNvSpPr>
            <a:spLocks noGrp="1"/>
          </p:cNvSpPr>
          <p:nvPr>
            <p:ph type="pic" sz="quarter" idx="82" hasCustomPrompt="1"/>
          </p:nvPr>
        </p:nvSpPr>
        <p:spPr>
          <a:xfrm>
            <a:off x="1479018"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0" name="Picture Placeholder 11">
            <a:extLst>
              <a:ext uri="{FF2B5EF4-FFF2-40B4-BE49-F238E27FC236}">
                <a16:creationId xmlns:a16="http://schemas.microsoft.com/office/drawing/2014/main" id="{B8FB729A-A4D0-8249-B8BF-C235DBF64783}"/>
              </a:ext>
            </a:extLst>
          </p:cNvPr>
          <p:cNvSpPr>
            <a:spLocks noGrp="1"/>
          </p:cNvSpPr>
          <p:nvPr>
            <p:ph type="pic" sz="quarter" idx="83" hasCustomPrompt="1"/>
          </p:nvPr>
        </p:nvSpPr>
        <p:spPr>
          <a:xfrm>
            <a:off x="1479018"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1" name="Picture Placeholder 12">
            <a:extLst>
              <a:ext uri="{FF2B5EF4-FFF2-40B4-BE49-F238E27FC236}">
                <a16:creationId xmlns:a16="http://schemas.microsoft.com/office/drawing/2014/main" id="{EE57060A-7C31-6840-83E9-199EEB9B6F49}"/>
              </a:ext>
            </a:extLst>
          </p:cNvPr>
          <p:cNvSpPr>
            <a:spLocks noGrp="1"/>
          </p:cNvSpPr>
          <p:nvPr>
            <p:ph type="pic" sz="quarter" idx="84" hasCustomPrompt="1"/>
          </p:nvPr>
        </p:nvSpPr>
        <p:spPr>
          <a:xfrm>
            <a:off x="1479018"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2" name="Picture Placeholder 13">
            <a:extLst>
              <a:ext uri="{FF2B5EF4-FFF2-40B4-BE49-F238E27FC236}">
                <a16:creationId xmlns:a16="http://schemas.microsoft.com/office/drawing/2014/main" id="{09691184-E065-EB4A-A7F6-AE321955CCEC}"/>
              </a:ext>
            </a:extLst>
          </p:cNvPr>
          <p:cNvSpPr>
            <a:spLocks noGrp="1"/>
          </p:cNvSpPr>
          <p:nvPr>
            <p:ph type="pic" sz="quarter" idx="85" hasCustomPrompt="1"/>
          </p:nvPr>
        </p:nvSpPr>
        <p:spPr>
          <a:xfrm>
            <a:off x="2442657"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dirty="0"/>
              <a:t>Click icon</a:t>
            </a:r>
            <a:br>
              <a:rPr lang="en-US" dirty="0"/>
            </a:br>
            <a:r>
              <a:rPr lang="en-US" dirty="0"/>
              <a:t>to add image</a:t>
            </a:r>
          </a:p>
        </p:txBody>
      </p:sp>
      <p:sp>
        <p:nvSpPr>
          <p:cNvPr id="183" name="Picture Placeholder 14">
            <a:extLst>
              <a:ext uri="{FF2B5EF4-FFF2-40B4-BE49-F238E27FC236}">
                <a16:creationId xmlns:a16="http://schemas.microsoft.com/office/drawing/2014/main" id="{416E6FFD-74F8-E14A-9161-99C8EF192E6D}"/>
              </a:ext>
            </a:extLst>
          </p:cNvPr>
          <p:cNvSpPr>
            <a:spLocks noGrp="1"/>
          </p:cNvSpPr>
          <p:nvPr>
            <p:ph type="pic" sz="quarter" idx="86" hasCustomPrompt="1"/>
          </p:nvPr>
        </p:nvSpPr>
        <p:spPr>
          <a:xfrm>
            <a:off x="2442657"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4" name="Picture Placeholder 15">
            <a:extLst>
              <a:ext uri="{FF2B5EF4-FFF2-40B4-BE49-F238E27FC236}">
                <a16:creationId xmlns:a16="http://schemas.microsoft.com/office/drawing/2014/main" id="{B0CE331C-8307-D849-AF07-0A5B31981C9E}"/>
              </a:ext>
            </a:extLst>
          </p:cNvPr>
          <p:cNvSpPr>
            <a:spLocks noGrp="1"/>
          </p:cNvSpPr>
          <p:nvPr>
            <p:ph type="pic" sz="quarter" idx="87" hasCustomPrompt="1"/>
          </p:nvPr>
        </p:nvSpPr>
        <p:spPr>
          <a:xfrm>
            <a:off x="2442657"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5" name="Picture Placeholder 16">
            <a:extLst>
              <a:ext uri="{FF2B5EF4-FFF2-40B4-BE49-F238E27FC236}">
                <a16:creationId xmlns:a16="http://schemas.microsoft.com/office/drawing/2014/main" id="{2D9CCE26-AF6C-B64F-A29B-BDDB32BF229E}"/>
              </a:ext>
            </a:extLst>
          </p:cNvPr>
          <p:cNvSpPr>
            <a:spLocks noGrp="1"/>
          </p:cNvSpPr>
          <p:nvPr>
            <p:ph type="pic" sz="quarter" idx="88" hasCustomPrompt="1"/>
          </p:nvPr>
        </p:nvSpPr>
        <p:spPr>
          <a:xfrm>
            <a:off x="2442657"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6" name="Picture Placeholder 17">
            <a:extLst>
              <a:ext uri="{FF2B5EF4-FFF2-40B4-BE49-F238E27FC236}">
                <a16:creationId xmlns:a16="http://schemas.microsoft.com/office/drawing/2014/main" id="{ADBE618D-EF51-E043-B94C-74929C544D04}"/>
              </a:ext>
            </a:extLst>
          </p:cNvPr>
          <p:cNvSpPr>
            <a:spLocks noGrp="1"/>
          </p:cNvSpPr>
          <p:nvPr>
            <p:ph type="pic" sz="quarter" idx="89" hasCustomPrompt="1"/>
          </p:nvPr>
        </p:nvSpPr>
        <p:spPr>
          <a:xfrm>
            <a:off x="2442657"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7" name="Picture Placeholder 18">
            <a:extLst>
              <a:ext uri="{FF2B5EF4-FFF2-40B4-BE49-F238E27FC236}">
                <a16:creationId xmlns:a16="http://schemas.microsoft.com/office/drawing/2014/main" id="{DD1C40D6-7AB8-8344-B898-E8A8140D7AB8}"/>
              </a:ext>
            </a:extLst>
          </p:cNvPr>
          <p:cNvSpPr>
            <a:spLocks noGrp="1"/>
          </p:cNvSpPr>
          <p:nvPr>
            <p:ph type="pic" sz="quarter" idx="90" hasCustomPrompt="1"/>
          </p:nvPr>
        </p:nvSpPr>
        <p:spPr>
          <a:xfrm>
            <a:off x="2442657"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8" name="Picture Placeholder 19">
            <a:extLst>
              <a:ext uri="{FF2B5EF4-FFF2-40B4-BE49-F238E27FC236}">
                <a16:creationId xmlns:a16="http://schemas.microsoft.com/office/drawing/2014/main" id="{200D6B3B-D7E9-F14F-A7BD-902E899C086B}"/>
              </a:ext>
            </a:extLst>
          </p:cNvPr>
          <p:cNvSpPr>
            <a:spLocks noGrp="1"/>
          </p:cNvSpPr>
          <p:nvPr>
            <p:ph type="pic" sz="quarter" idx="91" hasCustomPrompt="1"/>
          </p:nvPr>
        </p:nvSpPr>
        <p:spPr>
          <a:xfrm>
            <a:off x="3406294"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89" name="Picture Placeholder 20">
            <a:extLst>
              <a:ext uri="{FF2B5EF4-FFF2-40B4-BE49-F238E27FC236}">
                <a16:creationId xmlns:a16="http://schemas.microsoft.com/office/drawing/2014/main" id="{7401D453-7FB9-C345-8FFE-1848E2495B71}"/>
              </a:ext>
            </a:extLst>
          </p:cNvPr>
          <p:cNvSpPr>
            <a:spLocks noGrp="1"/>
          </p:cNvSpPr>
          <p:nvPr>
            <p:ph type="pic" sz="quarter" idx="92" hasCustomPrompt="1"/>
          </p:nvPr>
        </p:nvSpPr>
        <p:spPr>
          <a:xfrm>
            <a:off x="3406294"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0" name="Picture Placeholder 21">
            <a:extLst>
              <a:ext uri="{FF2B5EF4-FFF2-40B4-BE49-F238E27FC236}">
                <a16:creationId xmlns:a16="http://schemas.microsoft.com/office/drawing/2014/main" id="{95213866-E33E-F94D-A0F6-024FA86FF330}"/>
              </a:ext>
            </a:extLst>
          </p:cNvPr>
          <p:cNvSpPr>
            <a:spLocks noGrp="1"/>
          </p:cNvSpPr>
          <p:nvPr>
            <p:ph type="pic" sz="quarter" idx="93" hasCustomPrompt="1"/>
          </p:nvPr>
        </p:nvSpPr>
        <p:spPr>
          <a:xfrm>
            <a:off x="3406294"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1" name="Picture Placeholder 22">
            <a:extLst>
              <a:ext uri="{FF2B5EF4-FFF2-40B4-BE49-F238E27FC236}">
                <a16:creationId xmlns:a16="http://schemas.microsoft.com/office/drawing/2014/main" id="{35FD97A9-6B38-7142-9DA6-A76149A97606}"/>
              </a:ext>
            </a:extLst>
          </p:cNvPr>
          <p:cNvSpPr>
            <a:spLocks noGrp="1"/>
          </p:cNvSpPr>
          <p:nvPr>
            <p:ph type="pic" sz="quarter" idx="94" hasCustomPrompt="1"/>
          </p:nvPr>
        </p:nvSpPr>
        <p:spPr>
          <a:xfrm>
            <a:off x="3406294"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2" name="Picture Placeholder 23">
            <a:extLst>
              <a:ext uri="{FF2B5EF4-FFF2-40B4-BE49-F238E27FC236}">
                <a16:creationId xmlns:a16="http://schemas.microsoft.com/office/drawing/2014/main" id="{47224986-236A-394E-92CE-AC1D8EBD7A0B}"/>
              </a:ext>
            </a:extLst>
          </p:cNvPr>
          <p:cNvSpPr>
            <a:spLocks noGrp="1"/>
          </p:cNvSpPr>
          <p:nvPr>
            <p:ph type="pic" sz="quarter" idx="95" hasCustomPrompt="1"/>
          </p:nvPr>
        </p:nvSpPr>
        <p:spPr>
          <a:xfrm>
            <a:off x="3406294"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3" name="Picture Placeholder 24">
            <a:extLst>
              <a:ext uri="{FF2B5EF4-FFF2-40B4-BE49-F238E27FC236}">
                <a16:creationId xmlns:a16="http://schemas.microsoft.com/office/drawing/2014/main" id="{57EEF4F9-55FC-C248-AD2A-10D938B185A7}"/>
              </a:ext>
            </a:extLst>
          </p:cNvPr>
          <p:cNvSpPr>
            <a:spLocks noGrp="1"/>
          </p:cNvSpPr>
          <p:nvPr>
            <p:ph type="pic" sz="quarter" idx="96" hasCustomPrompt="1"/>
          </p:nvPr>
        </p:nvSpPr>
        <p:spPr>
          <a:xfrm>
            <a:off x="3406294"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4" name="Picture Placeholder 25">
            <a:extLst>
              <a:ext uri="{FF2B5EF4-FFF2-40B4-BE49-F238E27FC236}">
                <a16:creationId xmlns:a16="http://schemas.microsoft.com/office/drawing/2014/main" id="{34C34675-5770-4C4D-A3D8-2A336082DF6B}"/>
              </a:ext>
            </a:extLst>
          </p:cNvPr>
          <p:cNvSpPr>
            <a:spLocks noGrp="1"/>
          </p:cNvSpPr>
          <p:nvPr>
            <p:ph type="pic" sz="quarter" idx="97" hasCustomPrompt="1"/>
          </p:nvPr>
        </p:nvSpPr>
        <p:spPr>
          <a:xfrm>
            <a:off x="4369933"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5" name="Picture Placeholder 26">
            <a:extLst>
              <a:ext uri="{FF2B5EF4-FFF2-40B4-BE49-F238E27FC236}">
                <a16:creationId xmlns:a16="http://schemas.microsoft.com/office/drawing/2014/main" id="{C1F0D96E-F039-B847-A14A-4D6481C2771C}"/>
              </a:ext>
            </a:extLst>
          </p:cNvPr>
          <p:cNvSpPr>
            <a:spLocks noGrp="1"/>
          </p:cNvSpPr>
          <p:nvPr>
            <p:ph type="pic" sz="quarter" idx="98" hasCustomPrompt="1"/>
          </p:nvPr>
        </p:nvSpPr>
        <p:spPr>
          <a:xfrm>
            <a:off x="4369933"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6" name="Picture Placeholder 27">
            <a:extLst>
              <a:ext uri="{FF2B5EF4-FFF2-40B4-BE49-F238E27FC236}">
                <a16:creationId xmlns:a16="http://schemas.microsoft.com/office/drawing/2014/main" id="{7C55532E-05EA-B242-8354-56D8D1851D6A}"/>
              </a:ext>
            </a:extLst>
          </p:cNvPr>
          <p:cNvSpPr>
            <a:spLocks noGrp="1"/>
          </p:cNvSpPr>
          <p:nvPr>
            <p:ph type="pic" sz="quarter" idx="99" hasCustomPrompt="1"/>
          </p:nvPr>
        </p:nvSpPr>
        <p:spPr>
          <a:xfrm>
            <a:off x="4369933"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7" name="Picture Placeholder 28">
            <a:extLst>
              <a:ext uri="{FF2B5EF4-FFF2-40B4-BE49-F238E27FC236}">
                <a16:creationId xmlns:a16="http://schemas.microsoft.com/office/drawing/2014/main" id="{7861E588-0AAF-674F-9430-C98D1486972B}"/>
              </a:ext>
            </a:extLst>
          </p:cNvPr>
          <p:cNvSpPr>
            <a:spLocks noGrp="1"/>
          </p:cNvSpPr>
          <p:nvPr>
            <p:ph type="pic" sz="quarter" idx="100" hasCustomPrompt="1"/>
          </p:nvPr>
        </p:nvSpPr>
        <p:spPr>
          <a:xfrm>
            <a:off x="4369933"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8" name="Picture Placeholder 29">
            <a:extLst>
              <a:ext uri="{FF2B5EF4-FFF2-40B4-BE49-F238E27FC236}">
                <a16:creationId xmlns:a16="http://schemas.microsoft.com/office/drawing/2014/main" id="{181625A2-6F06-9440-A37F-9ECA336E9570}"/>
              </a:ext>
            </a:extLst>
          </p:cNvPr>
          <p:cNvSpPr>
            <a:spLocks noGrp="1"/>
          </p:cNvSpPr>
          <p:nvPr>
            <p:ph type="pic" sz="quarter" idx="101" hasCustomPrompt="1"/>
          </p:nvPr>
        </p:nvSpPr>
        <p:spPr>
          <a:xfrm>
            <a:off x="4369933"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199" name="Picture Placeholder 30">
            <a:extLst>
              <a:ext uri="{FF2B5EF4-FFF2-40B4-BE49-F238E27FC236}">
                <a16:creationId xmlns:a16="http://schemas.microsoft.com/office/drawing/2014/main" id="{9ADA8628-6A4C-7A4E-8AB9-779D07B5BDD5}"/>
              </a:ext>
            </a:extLst>
          </p:cNvPr>
          <p:cNvSpPr>
            <a:spLocks noGrp="1"/>
          </p:cNvSpPr>
          <p:nvPr>
            <p:ph type="pic" sz="quarter" idx="102" hasCustomPrompt="1"/>
          </p:nvPr>
        </p:nvSpPr>
        <p:spPr>
          <a:xfrm>
            <a:off x="4369933"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0" name="Picture Placeholder 31">
            <a:extLst>
              <a:ext uri="{FF2B5EF4-FFF2-40B4-BE49-F238E27FC236}">
                <a16:creationId xmlns:a16="http://schemas.microsoft.com/office/drawing/2014/main" id="{2330361F-63F4-3E46-9F6D-8A8CAFA392BF}"/>
              </a:ext>
            </a:extLst>
          </p:cNvPr>
          <p:cNvSpPr>
            <a:spLocks noGrp="1"/>
          </p:cNvSpPr>
          <p:nvPr>
            <p:ph type="pic" sz="quarter" idx="103" hasCustomPrompt="1"/>
          </p:nvPr>
        </p:nvSpPr>
        <p:spPr>
          <a:xfrm>
            <a:off x="5333570"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1" name="Picture Placeholder 32">
            <a:extLst>
              <a:ext uri="{FF2B5EF4-FFF2-40B4-BE49-F238E27FC236}">
                <a16:creationId xmlns:a16="http://schemas.microsoft.com/office/drawing/2014/main" id="{F931FF2A-7947-4149-B1A0-72851D35AD45}"/>
              </a:ext>
            </a:extLst>
          </p:cNvPr>
          <p:cNvSpPr>
            <a:spLocks noGrp="1"/>
          </p:cNvSpPr>
          <p:nvPr>
            <p:ph type="pic" sz="quarter" idx="104" hasCustomPrompt="1"/>
          </p:nvPr>
        </p:nvSpPr>
        <p:spPr>
          <a:xfrm>
            <a:off x="5333570"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2" name="Picture Placeholder 33">
            <a:extLst>
              <a:ext uri="{FF2B5EF4-FFF2-40B4-BE49-F238E27FC236}">
                <a16:creationId xmlns:a16="http://schemas.microsoft.com/office/drawing/2014/main" id="{3EBDB6D2-C1BB-E84C-9AFA-2856E2EB1399}"/>
              </a:ext>
            </a:extLst>
          </p:cNvPr>
          <p:cNvSpPr>
            <a:spLocks noGrp="1"/>
          </p:cNvSpPr>
          <p:nvPr>
            <p:ph type="pic" sz="quarter" idx="105" hasCustomPrompt="1"/>
          </p:nvPr>
        </p:nvSpPr>
        <p:spPr>
          <a:xfrm>
            <a:off x="5333570"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3" name="Picture Placeholder 34">
            <a:extLst>
              <a:ext uri="{FF2B5EF4-FFF2-40B4-BE49-F238E27FC236}">
                <a16:creationId xmlns:a16="http://schemas.microsoft.com/office/drawing/2014/main" id="{DF3F062E-C698-5349-B9B7-267EA1D4F039}"/>
              </a:ext>
            </a:extLst>
          </p:cNvPr>
          <p:cNvSpPr>
            <a:spLocks noGrp="1"/>
          </p:cNvSpPr>
          <p:nvPr>
            <p:ph type="pic" sz="quarter" idx="106" hasCustomPrompt="1"/>
          </p:nvPr>
        </p:nvSpPr>
        <p:spPr>
          <a:xfrm>
            <a:off x="5333570"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4" name="Picture Placeholder 35">
            <a:extLst>
              <a:ext uri="{FF2B5EF4-FFF2-40B4-BE49-F238E27FC236}">
                <a16:creationId xmlns:a16="http://schemas.microsoft.com/office/drawing/2014/main" id="{364508F7-794C-5444-B8CC-AD35C652924A}"/>
              </a:ext>
            </a:extLst>
          </p:cNvPr>
          <p:cNvSpPr>
            <a:spLocks noGrp="1"/>
          </p:cNvSpPr>
          <p:nvPr>
            <p:ph type="pic" sz="quarter" idx="107" hasCustomPrompt="1"/>
          </p:nvPr>
        </p:nvSpPr>
        <p:spPr>
          <a:xfrm>
            <a:off x="5333570"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5" name="Picture Placeholder 36">
            <a:extLst>
              <a:ext uri="{FF2B5EF4-FFF2-40B4-BE49-F238E27FC236}">
                <a16:creationId xmlns:a16="http://schemas.microsoft.com/office/drawing/2014/main" id="{939634E5-47C4-E640-87FD-7735E33C893D}"/>
              </a:ext>
            </a:extLst>
          </p:cNvPr>
          <p:cNvSpPr>
            <a:spLocks noGrp="1"/>
          </p:cNvSpPr>
          <p:nvPr>
            <p:ph type="pic" sz="quarter" idx="108" hasCustomPrompt="1"/>
          </p:nvPr>
        </p:nvSpPr>
        <p:spPr>
          <a:xfrm>
            <a:off x="5333570"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6" name="Picture Placeholder 37">
            <a:extLst>
              <a:ext uri="{FF2B5EF4-FFF2-40B4-BE49-F238E27FC236}">
                <a16:creationId xmlns:a16="http://schemas.microsoft.com/office/drawing/2014/main" id="{25CA7F52-B284-5F4E-8DC2-45B533D946C2}"/>
              </a:ext>
            </a:extLst>
          </p:cNvPr>
          <p:cNvSpPr>
            <a:spLocks noGrp="1"/>
          </p:cNvSpPr>
          <p:nvPr>
            <p:ph type="pic" sz="quarter" idx="109" hasCustomPrompt="1"/>
          </p:nvPr>
        </p:nvSpPr>
        <p:spPr>
          <a:xfrm>
            <a:off x="6297209"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7" name="Picture Placeholder 38">
            <a:extLst>
              <a:ext uri="{FF2B5EF4-FFF2-40B4-BE49-F238E27FC236}">
                <a16:creationId xmlns:a16="http://schemas.microsoft.com/office/drawing/2014/main" id="{6FF49A78-1546-4948-9F53-040226BC2AA9}"/>
              </a:ext>
            </a:extLst>
          </p:cNvPr>
          <p:cNvSpPr>
            <a:spLocks noGrp="1"/>
          </p:cNvSpPr>
          <p:nvPr>
            <p:ph type="pic" sz="quarter" idx="110" hasCustomPrompt="1"/>
          </p:nvPr>
        </p:nvSpPr>
        <p:spPr>
          <a:xfrm>
            <a:off x="6297209"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8" name="Picture Placeholder 39">
            <a:extLst>
              <a:ext uri="{FF2B5EF4-FFF2-40B4-BE49-F238E27FC236}">
                <a16:creationId xmlns:a16="http://schemas.microsoft.com/office/drawing/2014/main" id="{8D6BEA4F-8263-BB40-8328-A3AE511CF6E6}"/>
              </a:ext>
            </a:extLst>
          </p:cNvPr>
          <p:cNvSpPr>
            <a:spLocks noGrp="1"/>
          </p:cNvSpPr>
          <p:nvPr>
            <p:ph type="pic" sz="quarter" idx="111" hasCustomPrompt="1"/>
          </p:nvPr>
        </p:nvSpPr>
        <p:spPr>
          <a:xfrm>
            <a:off x="6297209"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09" name="Picture Placeholder 40">
            <a:extLst>
              <a:ext uri="{FF2B5EF4-FFF2-40B4-BE49-F238E27FC236}">
                <a16:creationId xmlns:a16="http://schemas.microsoft.com/office/drawing/2014/main" id="{F6B8AAE6-34FB-254B-908C-5F03E14B3EE7}"/>
              </a:ext>
            </a:extLst>
          </p:cNvPr>
          <p:cNvSpPr>
            <a:spLocks noGrp="1"/>
          </p:cNvSpPr>
          <p:nvPr>
            <p:ph type="pic" sz="quarter" idx="112" hasCustomPrompt="1"/>
          </p:nvPr>
        </p:nvSpPr>
        <p:spPr>
          <a:xfrm>
            <a:off x="6297209"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0" name="Picture Placeholder 41">
            <a:extLst>
              <a:ext uri="{FF2B5EF4-FFF2-40B4-BE49-F238E27FC236}">
                <a16:creationId xmlns:a16="http://schemas.microsoft.com/office/drawing/2014/main" id="{502F494C-4698-8443-A464-9351AF31D45E}"/>
              </a:ext>
            </a:extLst>
          </p:cNvPr>
          <p:cNvSpPr>
            <a:spLocks noGrp="1"/>
          </p:cNvSpPr>
          <p:nvPr>
            <p:ph type="pic" sz="quarter" idx="113" hasCustomPrompt="1"/>
          </p:nvPr>
        </p:nvSpPr>
        <p:spPr>
          <a:xfrm>
            <a:off x="6297209"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1" name="Picture Placeholder 42">
            <a:extLst>
              <a:ext uri="{FF2B5EF4-FFF2-40B4-BE49-F238E27FC236}">
                <a16:creationId xmlns:a16="http://schemas.microsoft.com/office/drawing/2014/main" id="{B0C1B11E-A0C7-524A-A7E4-99ACEF4C8D2F}"/>
              </a:ext>
            </a:extLst>
          </p:cNvPr>
          <p:cNvSpPr>
            <a:spLocks noGrp="1"/>
          </p:cNvSpPr>
          <p:nvPr>
            <p:ph type="pic" sz="quarter" idx="114" hasCustomPrompt="1"/>
          </p:nvPr>
        </p:nvSpPr>
        <p:spPr>
          <a:xfrm>
            <a:off x="6297209"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2" name="Picture Placeholder 43">
            <a:extLst>
              <a:ext uri="{FF2B5EF4-FFF2-40B4-BE49-F238E27FC236}">
                <a16:creationId xmlns:a16="http://schemas.microsoft.com/office/drawing/2014/main" id="{6A613975-7E31-FA40-B0B7-0CFBAA114CDC}"/>
              </a:ext>
            </a:extLst>
          </p:cNvPr>
          <p:cNvSpPr>
            <a:spLocks noGrp="1"/>
          </p:cNvSpPr>
          <p:nvPr>
            <p:ph type="pic" sz="quarter" idx="115" hasCustomPrompt="1"/>
          </p:nvPr>
        </p:nvSpPr>
        <p:spPr>
          <a:xfrm>
            <a:off x="7260846"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3" name="Picture Placeholder 44">
            <a:extLst>
              <a:ext uri="{FF2B5EF4-FFF2-40B4-BE49-F238E27FC236}">
                <a16:creationId xmlns:a16="http://schemas.microsoft.com/office/drawing/2014/main" id="{EF5134C2-AFB3-994F-95B5-928A77F94D65}"/>
              </a:ext>
            </a:extLst>
          </p:cNvPr>
          <p:cNvSpPr>
            <a:spLocks noGrp="1"/>
          </p:cNvSpPr>
          <p:nvPr>
            <p:ph type="pic" sz="quarter" idx="116" hasCustomPrompt="1"/>
          </p:nvPr>
        </p:nvSpPr>
        <p:spPr>
          <a:xfrm>
            <a:off x="7260846"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4" name="Picture Placeholder 45">
            <a:extLst>
              <a:ext uri="{FF2B5EF4-FFF2-40B4-BE49-F238E27FC236}">
                <a16:creationId xmlns:a16="http://schemas.microsoft.com/office/drawing/2014/main" id="{36F35A0F-A86C-CE43-89F5-DEDFE778548C}"/>
              </a:ext>
            </a:extLst>
          </p:cNvPr>
          <p:cNvSpPr>
            <a:spLocks noGrp="1"/>
          </p:cNvSpPr>
          <p:nvPr>
            <p:ph type="pic" sz="quarter" idx="117" hasCustomPrompt="1"/>
          </p:nvPr>
        </p:nvSpPr>
        <p:spPr>
          <a:xfrm>
            <a:off x="7260846"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5" name="Picture Placeholder 46">
            <a:extLst>
              <a:ext uri="{FF2B5EF4-FFF2-40B4-BE49-F238E27FC236}">
                <a16:creationId xmlns:a16="http://schemas.microsoft.com/office/drawing/2014/main" id="{DF551907-9CB1-DE41-9FF6-A5DC8830BDA4}"/>
              </a:ext>
            </a:extLst>
          </p:cNvPr>
          <p:cNvSpPr>
            <a:spLocks noGrp="1"/>
          </p:cNvSpPr>
          <p:nvPr>
            <p:ph type="pic" sz="quarter" idx="118" hasCustomPrompt="1"/>
          </p:nvPr>
        </p:nvSpPr>
        <p:spPr>
          <a:xfrm>
            <a:off x="7260846"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6" name="Picture Placeholder 47">
            <a:extLst>
              <a:ext uri="{FF2B5EF4-FFF2-40B4-BE49-F238E27FC236}">
                <a16:creationId xmlns:a16="http://schemas.microsoft.com/office/drawing/2014/main" id="{F110E207-9770-BE48-BA32-A6CE9DE4AAF3}"/>
              </a:ext>
            </a:extLst>
          </p:cNvPr>
          <p:cNvSpPr>
            <a:spLocks noGrp="1"/>
          </p:cNvSpPr>
          <p:nvPr>
            <p:ph type="pic" sz="quarter" idx="119" hasCustomPrompt="1"/>
          </p:nvPr>
        </p:nvSpPr>
        <p:spPr>
          <a:xfrm>
            <a:off x="7260846"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7" name="Picture Placeholder 48">
            <a:extLst>
              <a:ext uri="{FF2B5EF4-FFF2-40B4-BE49-F238E27FC236}">
                <a16:creationId xmlns:a16="http://schemas.microsoft.com/office/drawing/2014/main" id="{313D8061-4306-254C-BD45-9585B831894C}"/>
              </a:ext>
            </a:extLst>
          </p:cNvPr>
          <p:cNvSpPr>
            <a:spLocks noGrp="1"/>
          </p:cNvSpPr>
          <p:nvPr>
            <p:ph type="pic" sz="quarter" idx="120" hasCustomPrompt="1"/>
          </p:nvPr>
        </p:nvSpPr>
        <p:spPr>
          <a:xfrm>
            <a:off x="7260846"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8" name="Picture Placeholder 49">
            <a:extLst>
              <a:ext uri="{FF2B5EF4-FFF2-40B4-BE49-F238E27FC236}">
                <a16:creationId xmlns:a16="http://schemas.microsoft.com/office/drawing/2014/main" id="{817F9E26-4A9A-F84B-875B-6F1218A0B5D3}"/>
              </a:ext>
            </a:extLst>
          </p:cNvPr>
          <p:cNvSpPr>
            <a:spLocks noGrp="1"/>
          </p:cNvSpPr>
          <p:nvPr>
            <p:ph type="pic" sz="quarter" idx="121" hasCustomPrompt="1"/>
          </p:nvPr>
        </p:nvSpPr>
        <p:spPr>
          <a:xfrm>
            <a:off x="8224485"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19" name="Picture Placeholder 50">
            <a:extLst>
              <a:ext uri="{FF2B5EF4-FFF2-40B4-BE49-F238E27FC236}">
                <a16:creationId xmlns:a16="http://schemas.microsoft.com/office/drawing/2014/main" id="{CBC3910F-A9CF-BB44-A0FA-9487F83F7E1A}"/>
              </a:ext>
            </a:extLst>
          </p:cNvPr>
          <p:cNvSpPr>
            <a:spLocks noGrp="1"/>
          </p:cNvSpPr>
          <p:nvPr>
            <p:ph type="pic" sz="quarter" idx="122" hasCustomPrompt="1"/>
          </p:nvPr>
        </p:nvSpPr>
        <p:spPr>
          <a:xfrm>
            <a:off x="8224485"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0" name="Picture Placeholder 51">
            <a:extLst>
              <a:ext uri="{FF2B5EF4-FFF2-40B4-BE49-F238E27FC236}">
                <a16:creationId xmlns:a16="http://schemas.microsoft.com/office/drawing/2014/main" id="{39F2B5E0-5CFE-DA4D-B31A-E612DD780ABE}"/>
              </a:ext>
            </a:extLst>
          </p:cNvPr>
          <p:cNvSpPr>
            <a:spLocks noGrp="1"/>
          </p:cNvSpPr>
          <p:nvPr>
            <p:ph type="pic" sz="quarter" idx="123" hasCustomPrompt="1"/>
          </p:nvPr>
        </p:nvSpPr>
        <p:spPr>
          <a:xfrm>
            <a:off x="8224485"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1" name="Picture Placeholder 52">
            <a:extLst>
              <a:ext uri="{FF2B5EF4-FFF2-40B4-BE49-F238E27FC236}">
                <a16:creationId xmlns:a16="http://schemas.microsoft.com/office/drawing/2014/main" id="{47EE2CCB-BCD5-A445-9D5A-15FA14A665F8}"/>
              </a:ext>
            </a:extLst>
          </p:cNvPr>
          <p:cNvSpPr>
            <a:spLocks noGrp="1"/>
          </p:cNvSpPr>
          <p:nvPr>
            <p:ph type="pic" sz="quarter" idx="124" hasCustomPrompt="1"/>
          </p:nvPr>
        </p:nvSpPr>
        <p:spPr>
          <a:xfrm>
            <a:off x="8224485"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2" name="Picture Placeholder 53">
            <a:extLst>
              <a:ext uri="{FF2B5EF4-FFF2-40B4-BE49-F238E27FC236}">
                <a16:creationId xmlns:a16="http://schemas.microsoft.com/office/drawing/2014/main" id="{630F25F6-C048-CA41-9BE7-8FCC2A2F2041}"/>
              </a:ext>
            </a:extLst>
          </p:cNvPr>
          <p:cNvSpPr>
            <a:spLocks noGrp="1"/>
          </p:cNvSpPr>
          <p:nvPr>
            <p:ph type="pic" sz="quarter" idx="125" hasCustomPrompt="1"/>
          </p:nvPr>
        </p:nvSpPr>
        <p:spPr>
          <a:xfrm>
            <a:off x="8224485"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3" name="Picture Placeholder 54">
            <a:extLst>
              <a:ext uri="{FF2B5EF4-FFF2-40B4-BE49-F238E27FC236}">
                <a16:creationId xmlns:a16="http://schemas.microsoft.com/office/drawing/2014/main" id="{71FA0BCC-56C8-C94E-B3A6-064A142A06BE}"/>
              </a:ext>
            </a:extLst>
          </p:cNvPr>
          <p:cNvSpPr>
            <a:spLocks noGrp="1"/>
          </p:cNvSpPr>
          <p:nvPr>
            <p:ph type="pic" sz="quarter" idx="126" hasCustomPrompt="1"/>
          </p:nvPr>
        </p:nvSpPr>
        <p:spPr>
          <a:xfrm>
            <a:off x="8224485"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4" name="Picture Placeholder 55">
            <a:extLst>
              <a:ext uri="{FF2B5EF4-FFF2-40B4-BE49-F238E27FC236}">
                <a16:creationId xmlns:a16="http://schemas.microsoft.com/office/drawing/2014/main" id="{792892B3-7CF5-5649-96C0-2DCBA328F53B}"/>
              </a:ext>
            </a:extLst>
          </p:cNvPr>
          <p:cNvSpPr>
            <a:spLocks noGrp="1"/>
          </p:cNvSpPr>
          <p:nvPr>
            <p:ph type="pic" sz="quarter" idx="127" hasCustomPrompt="1"/>
          </p:nvPr>
        </p:nvSpPr>
        <p:spPr>
          <a:xfrm>
            <a:off x="9188122"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5" name="Picture Placeholder 56">
            <a:extLst>
              <a:ext uri="{FF2B5EF4-FFF2-40B4-BE49-F238E27FC236}">
                <a16:creationId xmlns:a16="http://schemas.microsoft.com/office/drawing/2014/main" id="{6B7236E6-609D-D441-BC9D-4713AD39B177}"/>
              </a:ext>
            </a:extLst>
          </p:cNvPr>
          <p:cNvSpPr>
            <a:spLocks noGrp="1"/>
          </p:cNvSpPr>
          <p:nvPr>
            <p:ph type="pic" sz="quarter" idx="128" hasCustomPrompt="1"/>
          </p:nvPr>
        </p:nvSpPr>
        <p:spPr>
          <a:xfrm>
            <a:off x="9188122"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6" name="Picture Placeholder 57">
            <a:extLst>
              <a:ext uri="{FF2B5EF4-FFF2-40B4-BE49-F238E27FC236}">
                <a16:creationId xmlns:a16="http://schemas.microsoft.com/office/drawing/2014/main" id="{7402AA1E-B3CE-2C4F-A4A3-16F1563F0DC8}"/>
              </a:ext>
            </a:extLst>
          </p:cNvPr>
          <p:cNvSpPr>
            <a:spLocks noGrp="1"/>
          </p:cNvSpPr>
          <p:nvPr>
            <p:ph type="pic" sz="quarter" idx="129" hasCustomPrompt="1"/>
          </p:nvPr>
        </p:nvSpPr>
        <p:spPr>
          <a:xfrm>
            <a:off x="9188122"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7" name="Picture Placeholder 58">
            <a:extLst>
              <a:ext uri="{FF2B5EF4-FFF2-40B4-BE49-F238E27FC236}">
                <a16:creationId xmlns:a16="http://schemas.microsoft.com/office/drawing/2014/main" id="{5F392332-895D-5F41-A71A-181F220CA135}"/>
              </a:ext>
            </a:extLst>
          </p:cNvPr>
          <p:cNvSpPr>
            <a:spLocks noGrp="1"/>
          </p:cNvSpPr>
          <p:nvPr>
            <p:ph type="pic" sz="quarter" idx="130" hasCustomPrompt="1"/>
          </p:nvPr>
        </p:nvSpPr>
        <p:spPr>
          <a:xfrm>
            <a:off x="9188122"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8" name="Picture Placeholder 59">
            <a:extLst>
              <a:ext uri="{FF2B5EF4-FFF2-40B4-BE49-F238E27FC236}">
                <a16:creationId xmlns:a16="http://schemas.microsoft.com/office/drawing/2014/main" id="{1C03E3CC-2B92-B04E-9319-BDC6717C1CE3}"/>
              </a:ext>
            </a:extLst>
          </p:cNvPr>
          <p:cNvSpPr>
            <a:spLocks noGrp="1"/>
          </p:cNvSpPr>
          <p:nvPr>
            <p:ph type="pic" sz="quarter" idx="131" hasCustomPrompt="1"/>
          </p:nvPr>
        </p:nvSpPr>
        <p:spPr>
          <a:xfrm>
            <a:off x="9188122"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29" name="Picture Placeholder 60">
            <a:extLst>
              <a:ext uri="{FF2B5EF4-FFF2-40B4-BE49-F238E27FC236}">
                <a16:creationId xmlns:a16="http://schemas.microsoft.com/office/drawing/2014/main" id="{B9C51166-7A07-8142-9492-A066BF6C66DB}"/>
              </a:ext>
            </a:extLst>
          </p:cNvPr>
          <p:cNvSpPr>
            <a:spLocks noGrp="1"/>
          </p:cNvSpPr>
          <p:nvPr>
            <p:ph type="pic" sz="quarter" idx="132" hasCustomPrompt="1"/>
          </p:nvPr>
        </p:nvSpPr>
        <p:spPr>
          <a:xfrm>
            <a:off x="9188122"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0" name="Picture Placeholder 61">
            <a:extLst>
              <a:ext uri="{FF2B5EF4-FFF2-40B4-BE49-F238E27FC236}">
                <a16:creationId xmlns:a16="http://schemas.microsoft.com/office/drawing/2014/main" id="{DD17B399-06ED-A749-8DAD-053DFA9A4B27}"/>
              </a:ext>
            </a:extLst>
          </p:cNvPr>
          <p:cNvSpPr>
            <a:spLocks noGrp="1"/>
          </p:cNvSpPr>
          <p:nvPr>
            <p:ph type="pic" sz="quarter" idx="133" hasCustomPrompt="1"/>
          </p:nvPr>
        </p:nvSpPr>
        <p:spPr>
          <a:xfrm>
            <a:off x="10151761"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1" name="Picture Placeholder 62">
            <a:extLst>
              <a:ext uri="{FF2B5EF4-FFF2-40B4-BE49-F238E27FC236}">
                <a16:creationId xmlns:a16="http://schemas.microsoft.com/office/drawing/2014/main" id="{6673E2B7-3975-DC44-B47B-3C5074F75DA8}"/>
              </a:ext>
            </a:extLst>
          </p:cNvPr>
          <p:cNvSpPr>
            <a:spLocks noGrp="1"/>
          </p:cNvSpPr>
          <p:nvPr>
            <p:ph type="pic" sz="quarter" idx="134" hasCustomPrompt="1"/>
          </p:nvPr>
        </p:nvSpPr>
        <p:spPr>
          <a:xfrm>
            <a:off x="10151761"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2" name="Picture Placeholder 63">
            <a:extLst>
              <a:ext uri="{FF2B5EF4-FFF2-40B4-BE49-F238E27FC236}">
                <a16:creationId xmlns:a16="http://schemas.microsoft.com/office/drawing/2014/main" id="{9BB425F9-DA11-A741-8A84-010E8DFD2AC3}"/>
              </a:ext>
            </a:extLst>
          </p:cNvPr>
          <p:cNvSpPr>
            <a:spLocks noGrp="1"/>
          </p:cNvSpPr>
          <p:nvPr>
            <p:ph type="pic" sz="quarter" idx="135" hasCustomPrompt="1"/>
          </p:nvPr>
        </p:nvSpPr>
        <p:spPr>
          <a:xfrm>
            <a:off x="10151761"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3" name="Picture Placeholder 64">
            <a:extLst>
              <a:ext uri="{FF2B5EF4-FFF2-40B4-BE49-F238E27FC236}">
                <a16:creationId xmlns:a16="http://schemas.microsoft.com/office/drawing/2014/main" id="{50AD7228-9A72-CA42-B2B9-DA25FF5D9948}"/>
              </a:ext>
            </a:extLst>
          </p:cNvPr>
          <p:cNvSpPr>
            <a:spLocks noGrp="1"/>
          </p:cNvSpPr>
          <p:nvPr>
            <p:ph type="pic" sz="quarter" idx="136" hasCustomPrompt="1"/>
          </p:nvPr>
        </p:nvSpPr>
        <p:spPr>
          <a:xfrm>
            <a:off x="10151761"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4" name="Picture Placeholder 65">
            <a:extLst>
              <a:ext uri="{FF2B5EF4-FFF2-40B4-BE49-F238E27FC236}">
                <a16:creationId xmlns:a16="http://schemas.microsoft.com/office/drawing/2014/main" id="{B2B385C4-495C-4F4B-9087-1B6BA2D1A2A8}"/>
              </a:ext>
            </a:extLst>
          </p:cNvPr>
          <p:cNvSpPr>
            <a:spLocks noGrp="1"/>
          </p:cNvSpPr>
          <p:nvPr>
            <p:ph type="pic" sz="quarter" idx="137" hasCustomPrompt="1"/>
          </p:nvPr>
        </p:nvSpPr>
        <p:spPr>
          <a:xfrm>
            <a:off x="10151761"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5" name="Picture Placeholder 66">
            <a:extLst>
              <a:ext uri="{FF2B5EF4-FFF2-40B4-BE49-F238E27FC236}">
                <a16:creationId xmlns:a16="http://schemas.microsoft.com/office/drawing/2014/main" id="{ECC47FF5-71A0-4F42-808C-8CD82A1A8AF2}"/>
              </a:ext>
            </a:extLst>
          </p:cNvPr>
          <p:cNvSpPr>
            <a:spLocks noGrp="1"/>
          </p:cNvSpPr>
          <p:nvPr>
            <p:ph type="pic" sz="quarter" idx="138" hasCustomPrompt="1"/>
          </p:nvPr>
        </p:nvSpPr>
        <p:spPr>
          <a:xfrm>
            <a:off x="10151761"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6" name="Picture Placeholder 67">
            <a:extLst>
              <a:ext uri="{FF2B5EF4-FFF2-40B4-BE49-F238E27FC236}">
                <a16:creationId xmlns:a16="http://schemas.microsoft.com/office/drawing/2014/main" id="{1D85D746-2B08-2642-B5CD-D035D96F9F23}"/>
              </a:ext>
            </a:extLst>
          </p:cNvPr>
          <p:cNvSpPr>
            <a:spLocks noGrp="1"/>
          </p:cNvSpPr>
          <p:nvPr>
            <p:ph type="pic" sz="quarter" idx="139" hasCustomPrompt="1"/>
          </p:nvPr>
        </p:nvSpPr>
        <p:spPr>
          <a:xfrm>
            <a:off x="11115397" y="10989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7" name="Picture Placeholder 68">
            <a:extLst>
              <a:ext uri="{FF2B5EF4-FFF2-40B4-BE49-F238E27FC236}">
                <a16:creationId xmlns:a16="http://schemas.microsoft.com/office/drawing/2014/main" id="{01E00AE3-9D17-A84E-BD58-71234A7BE594}"/>
              </a:ext>
            </a:extLst>
          </p:cNvPr>
          <p:cNvSpPr>
            <a:spLocks noGrp="1"/>
          </p:cNvSpPr>
          <p:nvPr>
            <p:ph type="pic" sz="quarter" idx="140" hasCustomPrompt="1"/>
          </p:nvPr>
        </p:nvSpPr>
        <p:spPr>
          <a:xfrm>
            <a:off x="11115397" y="196765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8" name="Picture Placeholder 69">
            <a:extLst>
              <a:ext uri="{FF2B5EF4-FFF2-40B4-BE49-F238E27FC236}">
                <a16:creationId xmlns:a16="http://schemas.microsoft.com/office/drawing/2014/main" id="{5E33F143-403B-7140-8B48-CEE1AB4D9072}"/>
              </a:ext>
            </a:extLst>
          </p:cNvPr>
          <p:cNvSpPr>
            <a:spLocks noGrp="1"/>
          </p:cNvSpPr>
          <p:nvPr>
            <p:ph type="pic" sz="quarter" idx="141" hasCustomPrompt="1"/>
          </p:nvPr>
        </p:nvSpPr>
        <p:spPr>
          <a:xfrm>
            <a:off x="11115397" y="283633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39" name="Picture Placeholder 70">
            <a:extLst>
              <a:ext uri="{FF2B5EF4-FFF2-40B4-BE49-F238E27FC236}">
                <a16:creationId xmlns:a16="http://schemas.microsoft.com/office/drawing/2014/main" id="{D38E2419-3D26-0F44-A573-096075B9CDFF}"/>
              </a:ext>
            </a:extLst>
          </p:cNvPr>
          <p:cNvSpPr>
            <a:spLocks noGrp="1"/>
          </p:cNvSpPr>
          <p:nvPr>
            <p:ph type="pic" sz="quarter" idx="142" hasCustomPrompt="1"/>
          </p:nvPr>
        </p:nvSpPr>
        <p:spPr>
          <a:xfrm>
            <a:off x="11115397" y="370501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40" name="Picture Placeholder 71">
            <a:extLst>
              <a:ext uri="{FF2B5EF4-FFF2-40B4-BE49-F238E27FC236}">
                <a16:creationId xmlns:a16="http://schemas.microsoft.com/office/drawing/2014/main" id="{B2DE1F1D-4FD3-624D-8F9C-E74B8DCBCB3B}"/>
              </a:ext>
            </a:extLst>
          </p:cNvPr>
          <p:cNvSpPr>
            <a:spLocks noGrp="1"/>
          </p:cNvSpPr>
          <p:nvPr>
            <p:ph type="pic" sz="quarter" idx="143" hasCustomPrompt="1"/>
          </p:nvPr>
        </p:nvSpPr>
        <p:spPr>
          <a:xfrm>
            <a:off x="11115397" y="457369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241" name="Picture Placeholder 72">
            <a:extLst>
              <a:ext uri="{FF2B5EF4-FFF2-40B4-BE49-F238E27FC236}">
                <a16:creationId xmlns:a16="http://schemas.microsoft.com/office/drawing/2014/main" id="{95CFEACE-AC66-9843-A828-8A5669BF2B8B}"/>
              </a:ext>
            </a:extLst>
          </p:cNvPr>
          <p:cNvSpPr>
            <a:spLocks noGrp="1"/>
          </p:cNvSpPr>
          <p:nvPr>
            <p:ph type="pic" sz="quarter" idx="144" hasCustomPrompt="1"/>
          </p:nvPr>
        </p:nvSpPr>
        <p:spPr>
          <a:xfrm>
            <a:off x="11115397" y="5442376"/>
            <a:ext cx="799071" cy="720000"/>
          </a:xfrm>
          <a:prstGeom prst="rect">
            <a:avLst/>
          </a:prstGeom>
          <a:ln w="25400">
            <a:noFill/>
          </a:ln>
        </p:spPr>
        <p:txBody>
          <a:bodyPr lIns="0" rIns="0" anchor="ctr">
            <a:normAutofit/>
          </a:bodyPr>
          <a:lstStyle>
            <a:lvl1pPr marL="0" indent="0" algn="ctr">
              <a:buFont typeface="Arial" panose="020B0604020202020204" pitchFamily="34" charset="0"/>
              <a:buNone/>
              <a:defRPr sz="1050"/>
            </a:lvl1pPr>
          </a:lstStyle>
          <a:p>
            <a:r>
              <a:rPr lang="en-US"/>
              <a:t>Click icon</a:t>
            </a:r>
            <a:br>
              <a:rPr lang="en-US"/>
            </a:br>
            <a:r>
              <a:rPr lang="en-US"/>
              <a:t>to add image</a:t>
            </a:r>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a:xfrm>
            <a:off x="514801" y="6356351"/>
            <a:ext cx="413249" cy="365125"/>
          </a:xfrm>
          <a:prstGeom prst="rect">
            <a:avLst/>
          </a:prstGeom>
        </p:spPr>
        <p:txBody>
          <a:bodyPr/>
          <a:lstStyle/>
          <a:p>
            <a:fld id="{8D904FCF-83A5-4C92-BB9B-9D44B0D25D5D}" type="slidenum">
              <a:rPr lang="en-CA" smtClean="0"/>
              <a:t>‹#›</a:t>
            </a:fld>
            <a:endParaRPr lang="en-CA"/>
          </a:p>
        </p:txBody>
      </p:sp>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1008000" y="6356351"/>
            <a:ext cx="8816400" cy="365124"/>
          </a:xfrm>
          <a:prstGeom prst="rect">
            <a:avLst/>
          </a:prstGeom>
        </p:spPr>
        <p:txBody>
          <a:bodyPr/>
          <a:lstStyle/>
          <a:p>
            <a:endParaRPr lang="en-CA"/>
          </a:p>
        </p:txBody>
      </p:sp>
      <p:pic>
        <p:nvPicPr>
          <p:cNvPr id="89" name="Picture 88" descr="York University Logo.&#10;">
            <a:extLst>
              <a:ext uri="{FF2B5EF4-FFF2-40B4-BE49-F238E27FC236}">
                <a16:creationId xmlns:a16="http://schemas.microsoft.com/office/drawing/2014/main" id="{BCF0B2E4-19B3-E347-A2C0-292DB4DF1E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913" y="6372792"/>
            <a:ext cx="1240699" cy="273600"/>
          </a:xfrm>
          <a:prstGeom prst="rect">
            <a:avLst/>
          </a:prstGeom>
        </p:spPr>
      </p:pic>
      <p:sp>
        <p:nvSpPr>
          <p:cNvPr id="73" name="Rectangle 72">
            <a:extLst>
              <a:ext uri="{FF2B5EF4-FFF2-40B4-BE49-F238E27FC236}">
                <a16:creationId xmlns:a16="http://schemas.microsoft.com/office/drawing/2014/main" id="{08C51042-5426-6840-9776-176F18AE763C}"/>
              </a:ext>
              <a:ext uri="{C183D7F6-B498-43B3-948B-1728B52AA6E4}">
                <adec:decorative xmlns:adec="http://schemas.microsoft.com/office/drawing/2017/decorative" val="1"/>
              </a:ext>
            </a:extLst>
          </p:cNvPr>
          <p:cNvSpPr/>
          <p:nvPr/>
        </p:nvSpPr>
        <p:spPr>
          <a:xfrm>
            <a:off x="0" y="6799945"/>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011844010"/>
      </p:ext>
    </p:extLst>
  </p:cSld>
  <p:clrMapOvr>
    <a:masterClrMapping/>
  </p:clrMapOvr>
  <p:extLst>
    <p:ext uri="{DCECCB84-F9BA-43D5-87BE-67443E8EF086}">
      <p15:sldGuideLst xmlns:p15="http://schemas.microsoft.com/office/powerpoint/2012/main">
        <p15:guide id="3" pos="421" userDrawn="1">
          <p15:clr>
            <a:srgbClr val="FBAE40"/>
          </p15:clr>
        </p15:guide>
        <p15:guide id="14" pos="9817" userDrawn="1">
          <p15:clr>
            <a:srgbClr val="FBAE40"/>
          </p15:clr>
        </p15:guide>
        <p15:guide id="20" orient="horz" pos="3888" userDrawn="1">
          <p15:clr>
            <a:srgbClr val="FBAE40"/>
          </p15:clr>
        </p15:guide>
        <p15:guide id="21" pos="10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2B35-F4CA-DE48-914A-B88E50670ED1}"/>
              </a:ext>
            </a:extLst>
          </p:cNvPr>
          <p:cNvSpPr>
            <a:spLocks noGrp="1"/>
          </p:cNvSpPr>
          <p:nvPr>
            <p:ph type="title" hasCustomPrompt="1"/>
          </p:nvPr>
        </p:nvSpPr>
        <p:spPr>
          <a:xfrm>
            <a:off x="854982" y="981075"/>
            <a:ext cx="4694239" cy="3071018"/>
          </a:xfrm>
        </p:spPr>
        <p:txBody>
          <a:bodyPr/>
          <a:lstStyle>
            <a:lvl1pPr marL="0" indent="0">
              <a:buFont typeface="Arial" panose="020B0604020202020204" pitchFamily="34" charset="0"/>
              <a:buNone/>
              <a:defRPr sz="3000"/>
            </a:lvl1pPr>
          </a:lstStyle>
          <a:p>
            <a:r>
              <a:rPr lang="en-US" dirty="0"/>
              <a:t>Click to Add Presentation Title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854961" y="4293767"/>
            <a:ext cx="4697775" cy="631755"/>
          </a:xfrm>
          <a:prstGeom prst="rect">
            <a:avLst/>
          </a:prstGeom>
          <a:noFill/>
          <a:ln>
            <a:noFill/>
          </a:ln>
        </p:spPr>
        <p:txBody>
          <a:bodyPr lIns="0" tIns="72000" rIns="180000" bIns="0" anchor="t">
            <a:noAutofit/>
          </a:bodyPr>
          <a:lstStyle>
            <a:lvl1pPr marL="0" indent="0">
              <a:lnSpc>
                <a:spcPct val="95000"/>
              </a:lnSpc>
              <a:spcBef>
                <a:spcPts val="0"/>
              </a:spcBef>
              <a:buFont typeface="Arial" panose="020B0604020202020204" pitchFamily="34" charset="0"/>
              <a:buNone/>
              <a:defRPr sz="1200" b="0" i="0" cap="none" baseline="0">
                <a:solidFill>
                  <a:schemeClr val="tx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Presentation subtitle</a:t>
            </a:r>
            <a:endParaRPr lang="en-US" dirty="0"/>
          </a:p>
        </p:txBody>
      </p: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854961" y="4930275"/>
            <a:ext cx="4697775" cy="315212"/>
          </a:xfrm>
          <a:prstGeom prst="rect">
            <a:avLst/>
          </a:prstGeom>
          <a:noFill/>
          <a:ln>
            <a:noFill/>
          </a:ln>
        </p:spPr>
        <p:txBody>
          <a:bodyPr lIns="0" tIns="0" rIns="180000" bIns="0" anchor="b">
            <a:noAutofit/>
          </a:bodyPr>
          <a:lstStyle>
            <a:lvl1pPr marL="0" indent="0">
              <a:buFont typeface="Arial" panose="020B0604020202020204" pitchFamily="34" charset="0"/>
              <a:buNone/>
              <a:defRPr sz="900" b="1" i="0" cap="all" baseline="0">
                <a:solidFill>
                  <a:schemeClr val="tx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a:t>Presenter name</a:t>
            </a:r>
            <a:endParaRPr lang="en-US" dirty="0"/>
          </a:p>
        </p:txBody>
      </p:sp>
      <p:cxnSp>
        <p:nvCxnSpPr>
          <p:cNvPr id="18" name="Straight Connector 17">
            <a:extLst>
              <a:ext uri="{FF2B5EF4-FFF2-40B4-BE49-F238E27FC236}">
                <a16:creationId xmlns:a16="http://schemas.microsoft.com/office/drawing/2014/main" id="{5D769A60-1E88-804F-A912-2CBC69B8429D}"/>
              </a:ext>
              <a:ext uri="{C183D7F6-B498-43B3-948B-1728B52AA6E4}">
                <adec:decorative xmlns:adec="http://schemas.microsoft.com/office/drawing/2017/decorative" val="1"/>
              </a:ext>
            </a:extLst>
          </p:cNvPr>
          <p:cNvCxnSpPr>
            <a:cxnSpLocks/>
          </p:cNvCxnSpPr>
          <p:nvPr/>
        </p:nvCxnSpPr>
        <p:spPr>
          <a:xfrm>
            <a:off x="874699" y="5433456"/>
            <a:ext cx="46780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Picture 81" descr="York University Logo.">
            <a:extLst>
              <a:ext uri="{FF2B5EF4-FFF2-40B4-BE49-F238E27FC236}">
                <a16:creationId xmlns:a16="http://schemas.microsoft.com/office/drawing/2014/main" id="{58C577D5-343B-6C45-A119-B6AEA16834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77057" y="5780114"/>
            <a:ext cx="1746775" cy="385200"/>
          </a:xfrm>
          <a:prstGeom prst="rect">
            <a:avLst/>
          </a:prstGeom>
        </p:spPr>
      </p:pic>
      <p:sp>
        <p:nvSpPr>
          <p:cNvPr id="70" name="Picture Placeholder 5">
            <a:extLst>
              <a:ext uri="{FF2B5EF4-FFF2-40B4-BE49-F238E27FC236}">
                <a16:creationId xmlns:a16="http://schemas.microsoft.com/office/drawing/2014/main" id="{20CEDC29-5AA0-A644-B60C-D80C69C12B49}"/>
              </a:ext>
            </a:extLst>
          </p:cNvPr>
          <p:cNvSpPr>
            <a:spLocks noGrp="1"/>
          </p:cNvSpPr>
          <p:nvPr>
            <p:ph type="pic" sz="quarter" idx="15" hasCustomPrompt="1"/>
          </p:nvPr>
        </p:nvSpPr>
        <p:spPr>
          <a:xfrm>
            <a:off x="6456044" y="356400"/>
            <a:ext cx="5374800" cy="6145200"/>
          </a:xfrm>
          <a:prstGeom prst="rect">
            <a:avLst/>
          </a:prstGeom>
          <a:solidFill>
            <a:schemeClr val="bg1"/>
          </a:solidFill>
          <a:ln>
            <a:solidFill>
              <a:schemeClr val="bg1"/>
            </a:solidFill>
          </a:ln>
        </p:spPr>
        <p:txBody>
          <a:bodyPr anchor="ctr"/>
          <a:lstStyle>
            <a:lvl1pPr marL="0" indent="0" algn="ctr">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26" name="Freeform 25">
            <a:extLst>
              <a:ext uri="{FF2B5EF4-FFF2-40B4-BE49-F238E27FC236}">
                <a16:creationId xmlns:a16="http://schemas.microsoft.com/office/drawing/2014/main" id="{10F37B83-DB99-014C-A42F-9DA46E46F394}"/>
              </a:ext>
              <a:ext uri="{C183D7F6-B498-43B3-948B-1728B52AA6E4}">
                <adec:decorative xmlns:adec="http://schemas.microsoft.com/office/drawing/2017/decorative" val="1"/>
              </a:ext>
            </a:extLst>
          </p:cNvPr>
          <p:cNvSpPr/>
          <p:nvPr/>
        </p:nvSpPr>
        <p:spPr>
          <a:xfrm rot="5400000">
            <a:off x="5715001" y="381002"/>
            <a:ext cx="6858001" cy="6096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2647858039"/>
      </p:ext>
    </p:extLst>
  </p:cSld>
  <p:clrMapOvr>
    <a:masterClrMapping/>
  </p:clrMapOvr>
  <p:extLst>
    <p:ext uri="{DCECCB84-F9BA-43D5-87BE-67443E8EF086}">
      <p15:sldGuideLst xmlns:p15="http://schemas.microsoft.com/office/powerpoint/2012/main">
        <p15:guide id="2" pos="705" userDrawn="1">
          <p15:clr>
            <a:srgbClr val="FBAE40"/>
          </p15:clr>
        </p15:guide>
        <p15:guide id="3" pos="46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E83E69-D9AC-584D-8346-2152F0FC075C}"/>
              </a:ext>
              <a:ext uri="{C183D7F6-B498-43B3-948B-1728B52AA6E4}">
                <adec:decorative xmlns:adec="http://schemas.microsoft.com/office/drawing/2017/decorative" val="1"/>
              </a:ext>
            </a:extLst>
          </p:cNvPr>
          <p:cNvSpPr/>
          <p:nvPr/>
        </p:nvSpPr>
        <p:spPr>
          <a:xfrm>
            <a:off x="3226003" y="3994099"/>
            <a:ext cx="2691995" cy="2691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2" name="Title 1">
            <a:extLst>
              <a:ext uri="{FF2B5EF4-FFF2-40B4-BE49-F238E27FC236}">
                <a16:creationId xmlns:a16="http://schemas.microsoft.com/office/drawing/2014/main" id="{197B927D-BB8E-8743-B943-3159959A0F98}"/>
              </a:ext>
            </a:extLst>
          </p:cNvPr>
          <p:cNvSpPr>
            <a:spLocks noGrp="1"/>
          </p:cNvSpPr>
          <p:nvPr>
            <p:ph type="title" hasCustomPrompt="1"/>
          </p:nvPr>
        </p:nvSpPr>
        <p:spPr>
          <a:xfrm>
            <a:off x="3971899" y="5168923"/>
            <a:ext cx="1235915" cy="415498"/>
          </a:xfrm>
          <a:noFill/>
        </p:spPr>
        <p:txBody>
          <a:bodyPr wrap="none" rtlCol="0" anchor="ctr">
            <a:spAutoFit/>
          </a:bodyPr>
          <a:lstStyle>
            <a:lvl1pPr>
              <a:defRPr lang="en-US" sz="2700">
                <a:solidFill>
                  <a:schemeClr val="bg1"/>
                </a:solidFill>
              </a:defRPr>
            </a:lvl1pPr>
          </a:lstStyle>
          <a:p>
            <a:pPr marL="0" lvl="0" indent="0" algn="ctr">
              <a:lnSpc>
                <a:spcPct val="100000"/>
              </a:lnSpc>
              <a:spcBef>
                <a:spcPts val="0"/>
              </a:spcBef>
              <a:spcAft>
                <a:spcPts val="225"/>
              </a:spcAft>
              <a:buFont typeface="Arial" panose="020B0604020202020204" pitchFamily="34" charset="0"/>
            </a:pPr>
            <a:r>
              <a:rPr lang="en-US" dirty="0"/>
              <a:t>Agenda</a:t>
            </a:r>
          </a:p>
        </p:txBody>
      </p:sp>
      <p:sp>
        <p:nvSpPr>
          <p:cNvPr id="24" name="Content Placeholder 7">
            <a:extLst>
              <a:ext uri="{FF2B5EF4-FFF2-40B4-BE49-F238E27FC236}">
                <a16:creationId xmlns:a16="http://schemas.microsoft.com/office/drawing/2014/main" id="{428611D5-FB4F-8B43-84A5-66355A2D6AE4}"/>
              </a:ext>
            </a:extLst>
          </p:cNvPr>
          <p:cNvSpPr>
            <a:spLocks noGrp="1"/>
          </p:cNvSpPr>
          <p:nvPr>
            <p:ph sz="quarter" idx="13" hasCustomPrompt="1"/>
          </p:nvPr>
        </p:nvSpPr>
        <p:spPr>
          <a:xfrm>
            <a:off x="6527801" y="512765"/>
            <a:ext cx="5160963" cy="5659437"/>
          </a:xfrm>
          <a:prstGeom prst="rect">
            <a:avLst/>
          </a:prstGeom>
        </p:spPr>
        <p:txBody>
          <a:bodyPr>
            <a:noAutofit/>
          </a:bodyPr>
          <a:lstStyle>
            <a:lvl1pPr marL="214313" indent="-214313">
              <a:buFontTx/>
              <a:buBlip>
                <a:blip r:embed="rId3"/>
              </a:buBlip>
              <a:defRPr sz="150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add agenda items</a:t>
            </a:r>
          </a:p>
        </p:txBody>
      </p:sp>
      <p:sp>
        <p:nvSpPr>
          <p:cNvPr id="3" name="Footer Placeholder 2">
            <a:extLst>
              <a:ext uri="{FF2B5EF4-FFF2-40B4-BE49-F238E27FC236}">
                <a16:creationId xmlns:a16="http://schemas.microsoft.com/office/drawing/2014/main" id="{871F31E4-A063-1D4B-A816-3BC69BEB42A7}"/>
              </a:ext>
            </a:extLst>
          </p:cNvPr>
          <p:cNvSpPr>
            <a:spLocks noGrp="1"/>
          </p:cNvSpPr>
          <p:nvPr>
            <p:ph type="ftr" sz="quarter" idx="10"/>
          </p:nvPr>
        </p:nvSpPr>
        <p:spPr>
          <a:xfrm>
            <a:off x="6527801" y="6304237"/>
            <a:ext cx="4076287" cy="365125"/>
          </a:xfrm>
          <a:prstGeom prst="rect">
            <a:avLst/>
          </a:prstGeom>
        </p:spPr>
        <p:txBody>
          <a:bodyPr/>
          <a:lstStyle/>
          <a:p>
            <a:endParaRPr lang="en-CA"/>
          </a:p>
        </p:txBody>
      </p:sp>
      <p:pic>
        <p:nvPicPr>
          <p:cNvPr id="19" name="Picture 18" descr="York University Logo.&#10;">
            <a:extLst>
              <a:ext uri="{FF2B5EF4-FFF2-40B4-BE49-F238E27FC236}">
                <a16:creationId xmlns:a16="http://schemas.microsoft.com/office/drawing/2014/main" id="{061155A8-A422-D24B-AE05-1D037E8CBFA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24972" y="6374001"/>
            <a:ext cx="1242613" cy="273603"/>
          </a:xfrm>
          <a:prstGeom prst="rect">
            <a:avLst/>
          </a:prstGeom>
        </p:spPr>
      </p:pic>
      <p:sp>
        <p:nvSpPr>
          <p:cNvPr id="22" name="Picture Placeholder 21">
            <a:extLst>
              <a:ext uri="{FF2B5EF4-FFF2-40B4-BE49-F238E27FC236}">
                <a16:creationId xmlns:a16="http://schemas.microsoft.com/office/drawing/2014/main" id="{19512E45-9B20-744C-82C6-01AAA946D70E}"/>
              </a:ext>
            </a:extLst>
          </p:cNvPr>
          <p:cNvSpPr>
            <a:spLocks noGrp="1"/>
          </p:cNvSpPr>
          <p:nvPr>
            <p:ph type="pic" sz="quarter" idx="12" hasCustomPrompt="1"/>
          </p:nvPr>
        </p:nvSpPr>
        <p:spPr>
          <a:xfrm>
            <a:off x="360001" y="360004"/>
            <a:ext cx="5376000" cy="6137999"/>
          </a:xfrm>
          <a:custGeom>
            <a:avLst/>
            <a:gdLst>
              <a:gd name="connsiteX0" fmla="*/ 0 w 5376000"/>
              <a:gd name="connsiteY0" fmla="*/ 0 h 6137999"/>
              <a:gd name="connsiteX1" fmla="*/ 5376000 w 5376000"/>
              <a:gd name="connsiteY1" fmla="*/ 0 h 6137999"/>
              <a:gd name="connsiteX2" fmla="*/ 5376000 w 5376000"/>
              <a:gd name="connsiteY2" fmla="*/ 3634098 h 6137999"/>
              <a:gd name="connsiteX3" fmla="*/ 2875021 w 5376000"/>
              <a:gd name="connsiteY3" fmla="*/ 3634098 h 6137999"/>
              <a:gd name="connsiteX4" fmla="*/ 2875021 w 5376000"/>
              <a:gd name="connsiteY4" fmla="*/ 6137999 h 6137999"/>
              <a:gd name="connsiteX5" fmla="*/ 0 w 5376000"/>
              <a:gd name="connsiteY5" fmla="*/ 6137999 h 61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6000" h="6137999">
                <a:moveTo>
                  <a:pt x="0" y="0"/>
                </a:moveTo>
                <a:lnTo>
                  <a:pt x="5376000" y="0"/>
                </a:lnTo>
                <a:lnTo>
                  <a:pt x="5376000" y="3634098"/>
                </a:lnTo>
                <a:lnTo>
                  <a:pt x="2875021" y="3634098"/>
                </a:lnTo>
                <a:lnTo>
                  <a:pt x="2875021" y="6137999"/>
                </a:lnTo>
                <a:lnTo>
                  <a:pt x="0" y="6137999"/>
                </a:lnTo>
                <a:close/>
              </a:path>
            </a:pathLst>
          </a:custGeom>
          <a:solidFill>
            <a:schemeClr val="bg1"/>
          </a:solidFill>
          <a:ln>
            <a:solidFill>
              <a:schemeClr val="accent1"/>
            </a:solidFill>
          </a:ln>
        </p:spPr>
        <p:txBody>
          <a:bodyPr wrap="square" lIns="180000" rIns="36000" bIns="1080000" anchor="ctr">
            <a:noAutofit/>
          </a:bodyPr>
          <a:lstStyle>
            <a:lvl1pPr marL="0" indent="0" algn="l">
              <a:buFont typeface="Arial" panose="020B0604020202020204" pitchFamily="34" charset="0"/>
              <a:buNone/>
              <a:defRPr/>
            </a:lvl1pPr>
          </a:lstStyle>
          <a:p>
            <a:r>
              <a:rPr lang="en-US" dirty="0"/>
              <a:t>Drop photo here to add background photo</a:t>
            </a:r>
            <a:br>
              <a:rPr lang="en-US" dirty="0"/>
            </a:br>
            <a:r>
              <a:rPr lang="en-US" dirty="0"/>
              <a:t>(then ensure alt text is assigned)</a:t>
            </a:r>
          </a:p>
        </p:txBody>
      </p:sp>
      <p:sp>
        <p:nvSpPr>
          <p:cNvPr id="20" name="Freeform 19">
            <a:extLst>
              <a:ext uri="{FF2B5EF4-FFF2-40B4-BE49-F238E27FC236}">
                <a16:creationId xmlns:a16="http://schemas.microsoft.com/office/drawing/2014/main" id="{94AC1224-3BA0-134E-BC2C-FA6E6F4DBC3F}"/>
              </a:ext>
              <a:ext uri="{C183D7F6-B498-43B3-948B-1728B52AA6E4}">
                <adec:decorative xmlns:adec="http://schemas.microsoft.com/office/drawing/2017/decorative" val="1"/>
              </a:ext>
            </a:extLst>
          </p:cNvPr>
          <p:cNvSpPr/>
          <p:nvPr/>
        </p:nvSpPr>
        <p:spPr>
          <a:xfrm rot="5400000">
            <a:off x="-380999" y="381002"/>
            <a:ext cx="6858000" cy="6096001"/>
          </a:xfrm>
          <a:custGeom>
            <a:avLst/>
            <a:gdLst>
              <a:gd name="connsiteX0" fmla="*/ 360000 w 6858000"/>
              <a:gd name="connsiteY0" fmla="*/ 5736001 h 6096001"/>
              <a:gd name="connsiteX1" fmla="*/ 6497999 w 6858000"/>
              <a:gd name="connsiteY1" fmla="*/ 5736001 h 6096001"/>
              <a:gd name="connsiteX2" fmla="*/ 6497999 w 6858000"/>
              <a:gd name="connsiteY2" fmla="*/ 360001 h 6096001"/>
              <a:gd name="connsiteX3" fmla="*/ 360000 w 6858000"/>
              <a:gd name="connsiteY3" fmla="*/ 360001 h 6096001"/>
              <a:gd name="connsiteX4" fmla="*/ 0 w 6858000"/>
              <a:gd name="connsiteY4" fmla="*/ 360001 h 6096001"/>
              <a:gd name="connsiteX5" fmla="*/ 0 w 6858000"/>
              <a:gd name="connsiteY5" fmla="*/ 1 h 6096001"/>
              <a:gd name="connsiteX6" fmla="*/ 6497999 w 6858000"/>
              <a:gd name="connsiteY6" fmla="*/ 1 h 6096001"/>
              <a:gd name="connsiteX7" fmla="*/ 6497999 w 6858000"/>
              <a:gd name="connsiteY7" fmla="*/ 0 h 6096001"/>
              <a:gd name="connsiteX8" fmla="*/ 6857999 w 6858000"/>
              <a:gd name="connsiteY8" fmla="*/ 0 h 6096001"/>
              <a:gd name="connsiteX9" fmla="*/ 6857999 w 6858000"/>
              <a:gd name="connsiteY9" fmla="*/ 1 h 6096001"/>
              <a:gd name="connsiteX10" fmla="*/ 6858000 w 6858000"/>
              <a:gd name="connsiteY10" fmla="*/ 1 h 6096001"/>
              <a:gd name="connsiteX11" fmla="*/ 6858000 w 6858000"/>
              <a:gd name="connsiteY11" fmla="*/ 360001 h 6096001"/>
              <a:gd name="connsiteX12" fmla="*/ 6857999 w 6858000"/>
              <a:gd name="connsiteY12" fmla="*/ 360001 h 6096001"/>
              <a:gd name="connsiteX13" fmla="*/ 6857999 w 6858000"/>
              <a:gd name="connsiteY13" fmla="*/ 5736001 h 6096001"/>
              <a:gd name="connsiteX14" fmla="*/ 6858000 w 6858000"/>
              <a:gd name="connsiteY14" fmla="*/ 5736001 h 6096001"/>
              <a:gd name="connsiteX15" fmla="*/ 6858000 w 6858000"/>
              <a:gd name="connsiteY15" fmla="*/ 6096001 h 6096001"/>
              <a:gd name="connsiteX16" fmla="*/ 0 w 6858000"/>
              <a:gd name="connsiteY16" fmla="*/ 6096001 h 6096001"/>
              <a:gd name="connsiteX17" fmla="*/ 0 w 6858000"/>
              <a:gd name="connsiteY17" fmla="*/ 5736001 h 6096001"/>
              <a:gd name="connsiteX18" fmla="*/ 0 w 6858000"/>
              <a:gd name="connsiteY18" fmla="*/ 5736001 h 6096001"/>
              <a:gd name="connsiteX19" fmla="*/ 0 w 6858000"/>
              <a:gd name="connsiteY19" fmla="*/ 360001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6096001">
                <a:moveTo>
                  <a:pt x="360000" y="5736001"/>
                </a:moveTo>
                <a:lnTo>
                  <a:pt x="6497999" y="5736001"/>
                </a:lnTo>
                <a:lnTo>
                  <a:pt x="6497999" y="360001"/>
                </a:lnTo>
                <a:lnTo>
                  <a:pt x="360000" y="360001"/>
                </a:lnTo>
                <a:close/>
                <a:moveTo>
                  <a:pt x="0" y="360001"/>
                </a:moveTo>
                <a:lnTo>
                  <a:pt x="0" y="1"/>
                </a:lnTo>
                <a:lnTo>
                  <a:pt x="6497999" y="1"/>
                </a:lnTo>
                <a:lnTo>
                  <a:pt x="6497999" y="0"/>
                </a:lnTo>
                <a:lnTo>
                  <a:pt x="6857999" y="0"/>
                </a:lnTo>
                <a:lnTo>
                  <a:pt x="6857999" y="1"/>
                </a:lnTo>
                <a:lnTo>
                  <a:pt x="6858000" y="1"/>
                </a:lnTo>
                <a:lnTo>
                  <a:pt x="6858000" y="360001"/>
                </a:lnTo>
                <a:lnTo>
                  <a:pt x="6857999" y="360001"/>
                </a:lnTo>
                <a:lnTo>
                  <a:pt x="6857999" y="5736001"/>
                </a:lnTo>
                <a:lnTo>
                  <a:pt x="6858000" y="5736001"/>
                </a:lnTo>
                <a:lnTo>
                  <a:pt x="6858000" y="6096001"/>
                </a:lnTo>
                <a:lnTo>
                  <a:pt x="0" y="6096001"/>
                </a:lnTo>
                <a:lnTo>
                  <a:pt x="0" y="5736001"/>
                </a:lnTo>
                <a:lnTo>
                  <a:pt x="0" y="5736001"/>
                </a:lnTo>
                <a:lnTo>
                  <a:pt x="0" y="360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ustDataLst>
      <p:tags r:id="rId1"/>
    </p:custDataLst>
    <p:extLst>
      <p:ext uri="{BB962C8B-B14F-4D97-AF65-F5344CB8AC3E}">
        <p14:creationId xmlns:p14="http://schemas.microsoft.com/office/powerpoint/2010/main" val="3921352511"/>
      </p:ext>
    </p:extLst>
  </p:cSld>
  <p:clrMapOvr>
    <a:masterClrMapping/>
  </p:clrMapOvr>
  <p:extLst>
    <p:ext uri="{DCECCB84-F9BA-43D5-87BE-67443E8EF086}">
      <p15:sldGuideLst xmlns:p15="http://schemas.microsoft.com/office/powerpoint/2012/main">
        <p15:guide id="3" pos="5483" userDrawn="1">
          <p15:clr>
            <a:srgbClr val="FBAE40"/>
          </p15:clr>
        </p15:guide>
        <p15:guide id="4" pos="9817" userDrawn="1">
          <p15:clr>
            <a:srgbClr val="FBAE40"/>
          </p15:clr>
        </p15:guide>
        <p15:guide id="7" orient="horz" pos="323" userDrawn="1">
          <p15:clr>
            <a:srgbClr val="FBAE40"/>
          </p15:clr>
        </p15:guide>
        <p15:guide id="8" orient="horz" pos="38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924A13-79EE-1D47-B49D-1565C986DA27}"/>
              </a:ext>
            </a:extLst>
          </p:cNvPr>
          <p:cNvSpPr>
            <a:spLocks noGrp="1"/>
          </p:cNvSpPr>
          <p:nvPr>
            <p:ph type="pic" sz="quarter" idx="11" hasCustomPrompt="1"/>
          </p:nvPr>
        </p:nvSpPr>
        <p:spPr>
          <a:xfrm>
            <a:off x="355600" y="349581"/>
            <a:ext cx="11485301" cy="6146157"/>
          </a:xfrm>
          <a:prstGeom prst="rect">
            <a:avLst/>
          </a:prstGeom>
          <a:solidFill>
            <a:schemeClr val="bg1"/>
          </a:solidFill>
        </p:spPr>
        <p:txBody>
          <a:bodyPr wrap="square" rIns="288000" anchor="ctr">
            <a:noAutofit/>
          </a:bodyPr>
          <a:lstStyle>
            <a:lvl1pPr marL="0" indent="0" algn="ctr">
              <a:buFont typeface="Arial" panose="020B0604020202020204" pitchFamily="34" charset="0"/>
              <a:buNone/>
              <a:defRPr/>
            </a:lvl1pPr>
          </a:lstStyle>
          <a:p>
            <a:r>
              <a:rPr lang="en-US"/>
              <a:t>Drop photo here to add background photo</a:t>
            </a:r>
          </a:p>
        </p:txBody>
      </p:sp>
      <p:sp>
        <p:nvSpPr>
          <p:cNvPr id="37" name="Text Placeholder 2">
            <a:extLst>
              <a:ext uri="{FF2B5EF4-FFF2-40B4-BE49-F238E27FC236}">
                <a16:creationId xmlns:a16="http://schemas.microsoft.com/office/drawing/2014/main" id="{5B0AA002-EEF2-0444-877C-29A9E5603201}"/>
              </a:ext>
              <a:ext uri="{C183D7F6-B498-43B3-948B-1728B52AA6E4}">
                <adec:decorative xmlns:adec="http://schemas.microsoft.com/office/drawing/2017/decorative" val="1"/>
              </a:ext>
            </a:extLst>
          </p:cNvPr>
          <p:cNvSpPr>
            <a:spLocks noGrp="1"/>
          </p:cNvSpPr>
          <p:nvPr>
            <p:ph type="body" sz="quarter" idx="15" hasCustomPrompt="1"/>
          </p:nvPr>
        </p:nvSpPr>
        <p:spPr>
          <a:xfrm>
            <a:off x="359228" y="1443602"/>
            <a:ext cx="11484000" cy="5059585"/>
          </a:xfrm>
          <a:prstGeom prst="rect">
            <a:avLst/>
          </a:prstGeom>
          <a:gradFill flip="none" rotWithShape="1">
            <a:gsLst>
              <a:gs pos="52000">
                <a:srgbClr val="000000">
                  <a:alpha val="54000"/>
                </a:srgbClr>
              </a:gs>
              <a:gs pos="100000">
                <a:schemeClr val="tx1">
                  <a:alpha val="0"/>
                </a:schemeClr>
              </a:gs>
            </a:gsLst>
            <a:lin ang="16200000" scaled="1"/>
            <a:tileRect/>
          </a:gradFill>
        </p:spPr>
        <p:txBody>
          <a:bodyPr vert="horz" wrap="square" lIns="0" tIns="0" rIns="0" bIns="0" rtlCol="0">
            <a:noAutofit/>
          </a:bodyPr>
          <a:lstStyle>
            <a:lvl1pPr marL="0" indent="0">
              <a:buFont typeface="Arial" panose="020B0604020202020204" pitchFamily="34" charset="0"/>
              <a:buNone/>
              <a:defRPr lang="en-US" dirty="0">
                <a:solidFill>
                  <a:schemeClr val="tx1">
                    <a:alpha val="0"/>
                  </a:schemeClr>
                </a:solidFill>
              </a:defRPr>
            </a:lvl1pPr>
          </a:lstStyle>
          <a:p>
            <a:pPr lvl="0"/>
            <a:r>
              <a:rPr lang="en-US" dirty="0"/>
              <a:t> </a:t>
            </a:r>
          </a:p>
        </p:txBody>
      </p:sp>
      <p:sp>
        <p:nvSpPr>
          <p:cNvPr id="2" name="Title 1">
            <a:extLst>
              <a:ext uri="{FF2B5EF4-FFF2-40B4-BE49-F238E27FC236}">
                <a16:creationId xmlns:a16="http://schemas.microsoft.com/office/drawing/2014/main" id="{805A6E5F-ADC7-664D-A129-7CB283571BD0}"/>
              </a:ext>
            </a:extLst>
          </p:cNvPr>
          <p:cNvSpPr>
            <a:spLocks noGrp="1"/>
          </p:cNvSpPr>
          <p:nvPr>
            <p:ph type="title" hasCustomPrompt="1"/>
          </p:nvPr>
        </p:nvSpPr>
        <p:spPr>
          <a:xfrm>
            <a:off x="694023" y="2677886"/>
            <a:ext cx="10507379" cy="1697066"/>
          </a:xfrm>
          <a:noFill/>
          <a:ln>
            <a:noFill/>
          </a:ln>
        </p:spPr>
        <p:txBody>
          <a:bodyPr vert="horz" lIns="0" tIns="0" rIns="0" bIns="0" rtlCol="0" anchor="b">
            <a:noAutofit/>
          </a:bodyPr>
          <a:lstStyle>
            <a:lvl1pPr marL="428625" indent="-428625">
              <a:buFont typeface="Arial" panose="020B0604020202020204" pitchFamily="34" charset="0"/>
              <a:buNone/>
              <a:defRPr lang="en-US" sz="300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Section Title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p:ph type="body" sz="quarter" idx="14" hasCustomPrompt="1"/>
          </p:nvPr>
        </p:nvSpPr>
        <p:spPr>
          <a:xfrm>
            <a:off x="704470" y="4410733"/>
            <a:ext cx="10496932" cy="631755"/>
          </a:xfrm>
          <a:prstGeom prst="rect">
            <a:avLst/>
          </a:prstGeom>
          <a:noFill/>
          <a:ln>
            <a:noFill/>
          </a:ln>
        </p:spPr>
        <p:txBody>
          <a:bodyPr lIns="0" tIns="0" rIns="0" bIns="0" anchor="t">
            <a:noAutofit/>
          </a:bodyPr>
          <a:lstStyle>
            <a:lvl1pPr marL="0" indent="0" algn="l">
              <a:lnSpc>
                <a:spcPct val="100000"/>
              </a:lnSpc>
              <a:spcBef>
                <a:spcPts val="0"/>
              </a:spcBef>
              <a:buFont typeface="Arial" panose="020B0604020202020204" pitchFamily="34" charset="0"/>
              <a:buNone/>
              <a:defRPr sz="1200" b="0" i="0" cap="none" baseline="0">
                <a:solidFill>
                  <a:schemeClr val="bg1"/>
                </a:solidFill>
                <a:latin typeface="IBM Plex Sans Light" panose="020B04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Section subtitle</a:t>
            </a:r>
          </a:p>
        </p:txBody>
      </p:sp>
      <p:sp>
        <p:nvSpPr>
          <p:cNvPr id="12" name="Text Placeholder 12">
            <a:extLst>
              <a:ext uri="{FF2B5EF4-FFF2-40B4-BE49-F238E27FC236}">
                <a16:creationId xmlns:a16="http://schemas.microsoft.com/office/drawing/2014/main" id="{9E978879-4384-7944-8E60-E6FEF4E21A9D}"/>
              </a:ext>
            </a:extLst>
          </p:cNvPr>
          <p:cNvSpPr>
            <a:spLocks noGrp="1"/>
          </p:cNvSpPr>
          <p:nvPr>
            <p:ph type="body" sz="quarter" idx="13" hasCustomPrompt="1"/>
          </p:nvPr>
        </p:nvSpPr>
        <p:spPr>
          <a:xfrm>
            <a:off x="704470" y="5047241"/>
            <a:ext cx="10496932" cy="315212"/>
          </a:xfrm>
          <a:prstGeom prst="rect">
            <a:avLst/>
          </a:prstGeom>
          <a:noFill/>
          <a:ln>
            <a:noFill/>
          </a:ln>
        </p:spPr>
        <p:txBody>
          <a:bodyPr lIns="0" tIns="0" rIns="0" bIns="0" anchor="b">
            <a:noAutofit/>
          </a:bodyPr>
          <a:lstStyle>
            <a:lvl1pPr marL="0" indent="0">
              <a:buFont typeface="Arial" panose="020B0604020202020204" pitchFamily="34" charset="0"/>
              <a:buNone/>
              <a:defRPr sz="900" b="1" i="0" cap="all" baseline="0">
                <a:solidFill>
                  <a:schemeClr val="bg1"/>
                </a:solidFill>
                <a:latin typeface="IBM Plex Sans SemiBold" panose="020B0503050203000203" pitchFamily="34" charset="0"/>
              </a:defRPr>
            </a:lvl1pPr>
            <a:lvl2pPr>
              <a:defRPr sz="2100" b="1" i="0">
                <a:solidFill>
                  <a:schemeClr val="bg1"/>
                </a:solidFill>
                <a:latin typeface="IBM Plex Sans SemiBold" panose="020B0503050203000203" pitchFamily="34" charset="0"/>
              </a:defRPr>
            </a:lvl2pPr>
            <a:lvl3pPr>
              <a:defRPr sz="1800" b="1" i="0">
                <a:solidFill>
                  <a:schemeClr val="bg1"/>
                </a:solidFill>
                <a:latin typeface="IBM Plex Sans SemiBold" panose="020B0503050203000203" pitchFamily="34" charset="0"/>
              </a:defRPr>
            </a:lvl3pPr>
            <a:lvl4pPr>
              <a:defRPr sz="1500" b="1" i="0">
                <a:solidFill>
                  <a:schemeClr val="bg1"/>
                </a:solidFill>
                <a:latin typeface="IBM Plex Sans SemiBold" panose="020B0503050203000203" pitchFamily="34" charset="0"/>
              </a:defRPr>
            </a:lvl4pPr>
            <a:lvl5pPr>
              <a:defRPr sz="1500" b="1" i="0">
                <a:solidFill>
                  <a:schemeClr val="bg1"/>
                </a:solidFill>
                <a:latin typeface="IBM Plex Sans SemiBold" panose="020B0503050203000203" pitchFamily="34" charset="0"/>
              </a:defRPr>
            </a:lvl5pPr>
          </a:lstStyle>
          <a:p>
            <a:pPr lvl="0"/>
            <a:r>
              <a:rPr lang="en-US" dirty="0"/>
              <a:t>Additional information if needed</a:t>
            </a:r>
          </a:p>
        </p:txBody>
      </p:sp>
      <p:sp>
        <p:nvSpPr>
          <p:cNvPr id="11" name="Freeform 10">
            <a:extLst>
              <a:ext uri="{FF2B5EF4-FFF2-40B4-BE49-F238E27FC236}">
                <a16:creationId xmlns:a16="http://schemas.microsoft.com/office/drawing/2014/main" id="{027E5C04-A6BF-204B-B6E3-68227002AE82}"/>
              </a:ext>
              <a:ext uri="{C183D7F6-B498-43B3-948B-1728B52AA6E4}">
                <adec:decorative xmlns:adec="http://schemas.microsoft.com/office/drawing/2017/decorative" val="1"/>
              </a:ext>
            </a:extLst>
          </p:cNvPr>
          <p:cNvSpPr/>
          <p:nvPr/>
        </p:nvSpPr>
        <p:spPr>
          <a:xfrm>
            <a:off x="-2" y="1"/>
            <a:ext cx="12192003"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316815228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_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5B15DF3-21ED-6E41-B51C-925362B13EFE}"/>
              </a:ext>
            </a:extLst>
          </p:cNvPr>
          <p:cNvSpPr>
            <a:spLocks noGrp="1"/>
          </p:cNvSpPr>
          <p:nvPr>
            <p:ph type="pic" sz="quarter" idx="11" hasCustomPrompt="1"/>
          </p:nvPr>
        </p:nvSpPr>
        <p:spPr>
          <a:xfrm>
            <a:off x="1436914" y="1438679"/>
            <a:ext cx="9322527" cy="3986762"/>
          </a:xfrm>
          <a:prstGeom prst="rect">
            <a:avLst/>
          </a:prstGeom>
          <a:noFill/>
        </p:spPr>
        <p:txBody>
          <a:bodyPr wrap="square" rIns="288000" anchor="ctr">
            <a:noAutofit/>
          </a:bodyPr>
          <a:lstStyle>
            <a:lvl1pPr marL="0" marR="0" indent="0" algn="r" defTabSz="685800" rtl="0" eaLnBrk="1" fontAlgn="auto" latinLnBrk="0" hangingPunct="1">
              <a:lnSpc>
                <a:spcPct val="100000"/>
              </a:lnSpc>
              <a:spcBef>
                <a:spcPts val="0"/>
              </a:spcBef>
              <a:spcAft>
                <a:spcPts val="225"/>
              </a:spcAft>
              <a:buClrTx/>
              <a:buSzTx/>
              <a:buFont typeface="Arial" panose="020B0604020202020204" pitchFamily="34" charset="0"/>
              <a:buNone/>
              <a:tabLst/>
              <a:defRPr/>
            </a:lvl1pPr>
          </a:lstStyle>
          <a:p>
            <a:r>
              <a:rPr lang="en-US" dirty="0"/>
              <a:t>Drop photo here to add</a:t>
            </a:r>
            <a:br>
              <a:rPr lang="en-US" dirty="0"/>
            </a:br>
            <a:r>
              <a:rPr lang="en-US" dirty="0"/>
              <a:t>background photo </a:t>
            </a:r>
          </a:p>
          <a:p>
            <a:r>
              <a:rPr lang="en-US" dirty="0"/>
              <a:t>(then ensure alt text is assigned)</a:t>
            </a:r>
          </a:p>
        </p:txBody>
      </p:sp>
      <p:sp>
        <p:nvSpPr>
          <p:cNvPr id="3" name="Text Placeholder 2">
            <a:extLst>
              <a:ext uri="{FF2B5EF4-FFF2-40B4-BE49-F238E27FC236}">
                <a16:creationId xmlns:a16="http://schemas.microsoft.com/office/drawing/2014/main" id="{3724931A-81CD-7C42-B650-1CE7B7075C55}"/>
              </a:ext>
              <a:ext uri="{C183D7F6-B498-43B3-948B-1728B52AA6E4}">
                <adec:decorative xmlns:adec="http://schemas.microsoft.com/office/drawing/2017/decorative" val="1"/>
              </a:ext>
            </a:extLst>
          </p:cNvPr>
          <p:cNvSpPr>
            <a:spLocks noGrp="1"/>
          </p:cNvSpPr>
          <p:nvPr>
            <p:ph type="body" sz="quarter" idx="12" hasCustomPrompt="1"/>
          </p:nvPr>
        </p:nvSpPr>
        <p:spPr>
          <a:xfrm>
            <a:off x="1436401" y="1436400"/>
            <a:ext cx="9310369" cy="3992400"/>
          </a:xfrm>
          <a:prstGeom prst="rect">
            <a:avLst/>
          </a:prstGeom>
          <a:gradFill flip="none" rotWithShape="1">
            <a:gsLst>
              <a:gs pos="49000">
                <a:srgbClr val="000000">
                  <a:alpha val="54000"/>
                </a:srgbClr>
              </a:gs>
              <a:gs pos="12000">
                <a:schemeClr val="tx1">
                  <a:alpha val="55000"/>
                </a:schemeClr>
              </a:gs>
              <a:gs pos="75000">
                <a:schemeClr val="tx1">
                  <a:alpha val="0"/>
                </a:schemeClr>
              </a:gs>
            </a:gsLst>
            <a:lin ang="0" scaled="1"/>
            <a:tileRect/>
          </a:gradFill>
        </p:spPr>
        <p:txBody>
          <a:bodyPr vert="horz" wrap="square" lIns="0" tIns="0" rIns="0" bIns="0" rtlCol="0">
            <a:noAutofit/>
          </a:bodyPr>
          <a:lstStyle>
            <a:lvl1pPr marL="0" indent="0">
              <a:buFont typeface="Arial" panose="020B0604020202020204" pitchFamily="34" charset="0"/>
              <a:buNone/>
              <a:defRPr lang="en-US" dirty="0">
                <a:solidFill>
                  <a:schemeClr val="tx1">
                    <a:alpha val="0"/>
                  </a:schemeClr>
                </a:solidFill>
              </a:defRPr>
            </a:lvl1pPr>
          </a:lstStyle>
          <a:p>
            <a:pPr lvl="0"/>
            <a:r>
              <a:rPr lang="en-US" dirty="0"/>
              <a:t> </a:t>
            </a:r>
          </a:p>
        </p:txBody>
      </p:sp>
      <p:sp>
        <p:nvSpPr>
          <p:cNvPr id="2" name="Title 1">
            <a:extLst>
              <a:ext uri="{FF2B5EF4-FFF2-40B4-BE49-F238E27FC236}">
                <a16:creationId xmlns:a16="http://schemas.microsoft.com/office/drawing/2014/main" id="{0BEEFB8F-4A79-464A-9960-012F07BC8989}"/>
              </a:ext>
            </a:extLst>
          </p:cNvPr>
          <p:cNvSpPr>
            <a:spLocks noGrp="1"/>
          </p:cNvSpPr>
          <p:nvPr>
            <p:ph type="title" hasCustomPrompt="1"/>
          </p:nvPr>
        </p:nvSpPr>
        <p:spPr>
          <a:xfrm>
            <a:off x="1445232" y="1432560"/>
            <a:ext cx="5594349" cy="3983715"/>
          </a:xfrm>
          <a:noFill/>
          <a:ln>
            <a:noFill/>
          </a:ln>
        </p:spPr>
        <p:txBody>
          <a:bodyPr vert="horz" lIns="216000" tIns="0" rIns="0" bIns="0" rtlCol="0" anchor="ctr">
            <a:noAutofit/>
          </a:bodyPr>
          <a:lstStyle>
            <a:lvl1pPr>
              <a:defRPr lang="en-US" sz="3000" dirty="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
        <p:nvSpPr>
          <p:cNvPr id="7" name="Freeform 6">
            <a:extLst>
              <a:ext uri="{FF2B5EF4-FFF2-40B4-BE49-F238E27FC236}">
                <a16:creationId xmlns:a16="http://schemas.microsoft.com/office/drawing/2014/main" id="{7DE443D4-724C-5D4E-9520-760A3A8238B2}"/>
              </a:ext>
              <a:ext uri="{C183D7F6-B498-43B3-948B-1728B52AA6E4}">
                <adec:decorative xmlns:adec="http://schemas.microsoft.com/office/drawing/2017/decorative" val="1"/>
              </a:ext>
            </a:extLst>
          </p:cNvPr>
          <p:cNvSpPr/>
          <p:nvPr/>
        </p:nvSpPr>
        <p:spPr>
          <a:xfrm rot="16200000">
            <a:off x="2667001" y="-2667002"/>
            <a:ext cx="6858000" cy="12192003"/>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2558651061"/>
      </p:ext>
    </p:extLst>
  </p:cSld>
  <p:clrMapOvr>
    <a:masterClrMapping/>
  </p:clrMapOvr>
  <p:extLst>
    <p:ext uri="{DCECCB84-F9BA-43D5-87BE-67443E8EF086}">
      <p15:sldGuideLst xmlns:p15="http://schemas.microsoft.com/office/powerpoint/2012/main">
        <p15:guide id="3" pos="4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_3">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51DD35D-8795-6E48-9089-530B53B7B853}"/>
              </a:ext>
            </a:extLst>
          </p:cNvPr>
          <p:cNvSpPr>
            <a:spLocks noGrp="1"/>
          </p:cNvSpPr>
          <p:nvPr>
            <p:ph type="pic" sz="quarter" idx="11" hasCustomPrompt="1"/>
          </p:nvPr>
        </p:nvSpPr>
        <p:spPr>
          <a:xfrm>
            <a:off x="0" y="0"/>
            <a:ext cx="12192000" cy="68580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3 h 6858000"/>
              <a:gd name="connsiteX4" fmla="*/ 500542 w 12192000"/>
              <a:gd name="connsiteY4" fmla="*/ 728663 h 6858000"/>
              <a:gd name="connsiteX5" fmla="*/ 500542 w 12192000"/>
              <a:gd name="connsiteY5" fmla="*/ 6129339 h 6858000"/>
              <a:gd name="connsiteX6" fmla="*/ 500543 w 12192000"/>
              <a:gd name="connsiteY6" fmla="*/ 6129339 h 6858000"/>
              <a:gd name="connsiteX7" fmla="*/ 500543 w 12192000"/>
              <a:gd name="connsiteY7" fmla="*/ 6172200 h 6858000"/>
              <a:gd name="connsiteX8" fmla="*/ 11712576 w 12192000"/>
              <a:gd name="connsiteY8" fmla="*/ 6172200 h 6858000"/>
              <a:gd name="connsiteX9" fmla="*/ 11712576 w 12192000"/>
              <a:gd name="connsiteY9" fmla="*/ 6129340 h 6858000"/>
              <a:gd name="connsiteX10" fmla="*/ 11716230 w 12192000"/>
              <a:gd name="connsiteY10" fmla="*/ 6129340 h 6858000"/>
              <a:gd name="connsiteX11" fmla="*/ 11716230 w 12192000"/>
              <a:gd name="connsiteY11" fmla="*/ 728664 h 6858000"/>
              <a:gd name="connsiteX12" fmla="*/ 11712576 w 12192000"/>
              <a:gd name="connsiteY12" fmla="*/ 728664 h 6858000"/>
              <a:gd name="connsiteX13" fmla="*/ 11712576 w 12192000"/>
              <a:gd name="connsiteY13" fmla="*/ 728663 h 6858000"/>
              <a:gd name="connsiteX14" fmla="*/ 857729 w 12192000"/>
              <a:gd name="connsiteY14" fmla="*/ 728663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3"/>
                </a:lnTo>
                <a:close/>
                <a:moveTo>
                  <a:pt x="500542" y="728663"/>
                </a:moveTo>
                <a:lnTo>
                  <a:pt x="500542" y="6129339"/>
                </a:lnTo>
                <a:lnTo>
                  <a:pt x="500543" y="6129339"/>
                </a:lnTo>
                <a:lnTo>
                  <a:pt x="500543" y="6172200"/>
                </a:lnTo>
                <a:lnTo>
                  <a:pt x="11712576" y="6172200"/>
                </a:lnTo>
                <a:lnTo>
                  <a:pt x="11712576" y="6129340"/>
                </a:lnTo>
                <a:lnTo>
                  <a:pt x="11716230" y="6129340"/>
                </a:lnTo>
                <a:lnTo>
                  <a:pt x="11716230" y="728664"/>
                </a:lnTo>
                <a:lnTo>
                  <a:pt x="11712576" y="728664"/>
                </a:lnTo>
                <a:lnTo>
                  <a:pt x="11712576" y="728663"/>
                </a:lnTo>
                <a:lnTo>
                  <a:pt x="857729" y="728663"/>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214313" marR="0" indent="-214313" algn="r"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214313" marR="0" lvl="0" indent="-214313" algn="r" defTabSz="685800" rtl="0" eaLnBrk="1" fontAlgn="auto" latinLnBrk="0" hangingPunct="1">
              <a:lnSpc>
                <a:spcPct val="100000"/>
              </a:lnSpc>
              <a:spcBef>
                <a:spcPts val="0"/>
              </a:spcBef>
              <a:spcAft>
                <a:spcPts val="0"/>
              </a:spcAft>
              <a:buClrTx/>
              <a:buSzTx/>
              <a:tabLst/>
              <a:defRPr/>
            </a:pPr>
            <a:r>
              <a:rPr lang="en-US" dirty="0"/>
              <a:t>Drop photo here to add</a:t>
            </a:r>
            <a:br>
              <a:rPr lang="en-US" dirty="0"/>
            </a:br>
            <a:r>
              <a:rPr lang="en-US" dirty="0"/>
              <a:t>background photo.</a:t>
            </a:r>
            <a:br>
              <a:rPr lang="en-US" dirty="0"/>
            </a:br>
            <a:r>
              <a:rPr lang="en-US" dirty="0"/>
              <a:t>(then ensure alt text is assigned)</a:t>
            </a:r>
          </a:p>
        </p:txBody>
      </p:sp>
      <p:sp>
        <p:nvSpPr>
          <p:cNvPr id="42" name="Text Placeholder 41">
            <a:extLst>
              <a:ext uri="{FF2B5EF4-FFF2-40B4-BE49-F238E27FC236}">
                <a16:creationId xmlns:a16="http://schemas.microsoft.com/office/drawing/2014/main" id="{90D4015A-9A81-034F-AC64-D2D5054A732A}"/>
              </a:ext>
              <a:ext uri="{C183D7F6-B498-43B3-948B-1728B52AA6E4}">
                <adec:decorative xmlns:adec="http://schemas.microsoft.com/office/drawing/2017/decorative" val="1"/>
              </a:ext>
            </a:extLst>
          </p:cNvPr>
          <p:cNvSpPr>
            <a:spLocks noGrp="1"/>
          </p:cNvSpPr>
          <p:nvPr>
            <p:ph type="body" sz="quarter" idx="12"/>
          </p:nvPr>
        </p:nvSpPr>
        <p:spPr>
          <a:xfrm>
            <a:off x="0" y="0"/>
            <a:ext cx="12192000" cy="68580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2 h 6858000"/>
              <a:gd name="connsiteX4" fmla="*/ 500542 w 12192000"/>
              <a:gd name="connsiteY4" fmla="*/ 728662 h 6858000"/>
              <a:gd name="connsiteX5" fmla="*/ 500542 w 12192000"/>
              <a:gd name="connsiteY5" fmla="*/ 6129338 h 6858000"/>
              <a:gd name="connsiteX6" fmla="*/ 500543 w 12192000"/>
              <a:gd name="connsiteY6" fmla="*/ 6129338 h 6858000"/>
              <a:gd name="connsiteX7" fmla="*/ 500543 w 12192000"/>
              <a:gd name="connsiteY7" fmla="*/ 6172199 h 6858000"/>
              <a:gd name="connsiteX8" fmla="*/ 11712576 w 12192000"/>
              <a:gd name="connsiteY8" fmla="*/ 6172200 h 6858000"/>
              <a:gd name="connsiteX9" fmla="*/ 11712576 w 12192000"/>
              <a:gd name="connsiteY9" fmla="*/ 6129339 h 6858000"/>
              <a:gd name="connsiteX10" fmla="*/ 11716230 w 12192000"/>
              <a:gd name="connsiteY10" fmla="*/ 6129339 h 6858000"/>
              <a:gd name="connsiteX11" fmla="*/ 11716230 w 12192000"/>
              <a:gd name="connsiteY11" fmla="*/ 728663 h 6858000"/>
              <a:gd name="connsiteX12" fmla="*/ 11712576 w 12192000"/>
              <a:gd name="connsiteY12" fmla="*/ 728663 h 6858000"/>
              <a:gd name="connsiteX13" fmla="*/ 857729 w 12192000"/>
              <a:gd name="connsiteY13" fmla="*/ 728663 h 6858000"/>
              <a:gd name="connsiteX14" fmla="*/ 857729 w 12192000"/>
              <a:gd name="connsiteY14" fmla="*/ 728662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2"/>
                </a:lnTo>
                <a:close/>
                <a:moveTo>
                  <a:pt x="500542" y="728662"/>
                </a:moveTo>
                <a:lnTo>
                  <a:pt x="500542" y="6129338"/>
                </a:lnTo>
                <a:lnTo>
                  <a:pt x="500543" y="6129338"/>
                </a:lnTo>
                <a:lnTo>
                  <a:pt x="500543" y="6172199"/>
                </a:lnTo>
                <a:lnTo>
                  <a:pt x="11712576" y="6172200"/>
                </a:lnTo>
                <a:lnTo>
                  <a:pt x="11712576" y="6129339"/>
                </a:lnTo>
                <a:lnTo>
                  <a:pt x="11716230" y="6129339"/>
                </a:lnTo>
                <a:lnTo>
                  <a:pt x="11716230" y="728663"/>
                </a:lnTo>
                <a:lnTo>
                  <a:pt x="11712576" y="728663"/>
                </a:lnTo>
                <a:lnTo>
                  <a:pt x="857729" y="728663"/>
                </a:lnTo>
                <a:lnTo>
                  <a:pt x="857729" y="728662"/>
                </a:lnTo>
                <a:close/>
                <a:moveTo>
                  <a:pt x="0" y="0"/>
                </a:moveTo>
                <a:lnTo>
                  <a:pt x="12192000" y="0"/>
                </a:lnTo>
                <a:lnTo>
                  <a:pt x="12192000" y="6858000"/>
                </a:lnTo>
                <a:lnTo>
                  <a:pt x="0" y="6858000"/>
                </a:lnTo>
                <a:close/>
              </a:path>
            </a:pathLst>
          </a:custGeom>
          <a:gradFill flip="none" rotWithShape="1">
            <a:gsLst>
              <a:gs pos="52000">
                <a:srgbClr val="000000">
                  <a:alpha val="54000"/>
                </a:srgbClr>
              </a:gs>
              <a:gs pos="12000">
                <a:schemeClr val="tx1">
                  <a:alpha val="55000"/>
                </a:schemeClr>
              </a:gs>
              <a:gs pos="79000">
                <a:schemeClr val="tx1">
                  <a:alpha val="0"/>
                </a:schemeClr>
              </a:gs>
            </a:gsLst>
            <a:lin ang="0" scaled="1"/>
            <a:tileRect/>
          </a:gradFill>
        </p:spPr>
        <p:txBody>
          <a:bodyPr wrap="square">
            <a:noAutofit/>
          </a:bodyPr>
          <a:lstStyle>
            <a:lvl1pPr marL="0" indent="0">
              <a:buFont typeface="Arial" panose="020B0604020202020204" pitchFamily="34" charset="0"/>
              <a:buNone/>
              <a:defRPr>
                <a:solidFill>
                  <a:schemeClr val="tx1">
                    <a:alpha val="0"/>
                  </a:schemeClr>
                </a:solidFill>
              </a:defRPr>
            </a:lvl1pPr>
          </a:lstStyle>
          <a:p>
            <a:pPr lvl="0"/>
            <a:r>
              <a:rPr lang="en-US"/>
              <a:t>Click to edit Master text styles</a:t>
            </a:r>
          </a:p>
        </p:txBody>
      </p:sp>
      <p:sp>
        <p:nvSpPr>
          <p:cNvPr id="3" name="Title 2">
            <a:extLst>
              <a:ext uri="{FF2B5EF4-FFF2-40B4-BE49-F238E27FC236}">
                <a16:creationId xmlns:a16="http://schemas.microsoft.com/office/drawing/2014/main" id="{00CF07F2-AD50-A94E-BFA6-92053CF133FD}"/>
              </a:ext>
            </a:extLst>
          </p:cNvPr>
          <p:cNvSpPr>
            <a:spLocks noGrp="1"/>
          </p:cNvSpPr>
          <p:nvPr>
            <p:ph type="title" hasCustomPrompt="1"/>
          </p:nvPr>
        </p:nvSpPr>
        <p:spPr>
          <a:xfrm>
            <a:off x="1258274" y="1446604"/>
            <a:ext cx="4823871" cy="3951962"/>
          </a:xfrm>
          <a:noFill/>
          <a:ln>
            <a:noFill/>
          </a:ln>
        </p:spPr>
        <p:txBody>
          <a:bodyPr vert="horz" wrap="square" lIns="0" tIns="360000" rIns="180000" bIns="0" rtlCol="0" anchor="ctr">
            <a:noAutofit/>
          </a:bodyPr>
          <a:lstStyle>
            <a:lvl1pPr marL="0" indent="0">
              <a:lnSpc>
                <a:spcPct val="90000"/>
              </a:lnSpc>
              <a:spcBef>
                <a:spcPts val="0"/>
              </a:spcBef>
              <a:spcAft>
                <a:spcPts val="225"/>
              </a:spcAft>
              <a:buFont typeface="Arial" panose="020B0604020202020204" pitchFamily="34" charset="0"/>
              <a:buNone/>
              <a:defRPr lang="en-US" sz="3600" baseline="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
        <p:nvSpPr>
          <p:cNvPr id="43" name="Freeform 42">
            <a:extLst>
              <a:ext uri="{FF2B5EF4-FFF2-40B4-BE49-F238E27FC236}">
                <a16:creationId xmlns:a16="http://schemas.microsoft.com/office/drawing/2014/main" id="{84B4DA2E-2D00-194E-8177-1800958BB9EF}"/>
              </a:ext>
            </a:extLst>
          </p:cNvPr>
          <p:cNvSpPr/>
          <p:nvPr/>
        </p:nvSpPr>
        <p:spPr>
          <a:xfrm rot="5400000">
            <a:off x="3386618" y="-2157413"/>
            <a:ext cx="5443538" cy="11215688"/>
          </a:xfrm>
          <a:custGeom>
            <a:avLst/>
            <a:gdLst>
              <a:gd name="connsiteX0" fmla="*/ 357188 w 5443538"/>
              <a:gd name="connsiteY0" fmla="*/ 10858501 h 11215688"/>
              <a:gd name="connsiteX1" fmla="*/ 5086350 w 5443538"/>
              <a:gd name="connsiteY1" fmla="*/ 10858501 h 11215688"/>
              <a:gd name="connsiteX2" fmla="*/ 5086351 w 5443538"/>
              <a:gd name="connsiteY2" fmla="*/ 357186 h 11215688"/>
              <a:gd name="connsiteX3" fmla="*/ 357188 w 5443538"/>
              <a:gd name="connsiteY3" fmla="*/ 357186 h 11215688"/>
              <a:gd name="connsiteX4" fmla="*/ 0 w 5443538"/>
              <a:gd name="connsiteY4" fmla="*/ 11215688 h 11215688"/>
              <a:gd name="connsiteX5" fmla="*/ 0 w 5443538"/>
              <a:gd name="connsiteY5" fmla="*/ 10858501 h 11215688"/>
              <a:gd name="connsiteX6" fmla="*/ 1 w 5443538"/>
              <a:gd name="connsiteY6" fmla="*/ 10858501 h 11215688"/>
              <a:gd name="connsiteX7" fmla="*/ 1 w 5443538"/>
              <a:gd name="connsiteY7" fmla="*/ 3654 h 11215688"/>
              <a:gd name="connsiteX8" fmla="*/ 1 w 5443538"/>
              <a:gd name="connsiteY8" fmla="*/ 3654 h 11215688"/>
              <a:gd name="connsiteX9" fmla="*/ 1 w 5443538"/>
              <a:gd name="connsiteY9" fmla="*/ 0 h 11215688"/>
              <a:gd name="connsiteX10" fmla="*/ 5400677 w 5443538"/>
              <a:gd name="connsiteY10" fmla="*/ 0 h 11215688"/>
              <a:gd name="connsiteX11" fmla="*/ 5400677 w 5443538"/>
              <a:gd name="connsiteY11" fmla="*/ 3654 h 11215688"/>
              <a:gd name="connsiteX12" fmla="*/ 5443538 w 5443538"/>
              <a:gd name="connsiteY12" fmla="*/ 3654 h 11215688"/>
              <a:gd name="connsiteX13" fmla="*/ 5443537 w 5443538"/>
              <a:gd name="connsiteY13" fmla="*/ 11215687 h 11215688"/>
              <a:gd name="connsiteX14" fmla="*/ 5400676 w 5443538"/>
              <a:gd name="connsiteY14" fmla="*/ 11215687 h 11215688"/>
              <a:gd name="connsiteX15" fmla="*/ 5400676 w 5443538"/>
              <a:gd name="connsiteY15" fmla="*/ 11215688 h 11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3538" h="11215688">
                <a:moveTo>
                  <a:pt x="357188" y="10858501"/>
                </a:moveTo>
                <a:lnTo>
                  <a:pt x="5086350" y="10858501"/>
                </a:lnTo>
                <a:lnTo>
                  <a:pt x="5086351" y="357186"/>
                </a:lnTo>
                <a:lnTo>
                  <a:pt x="357188" y="357186"/>
                </a:lnTo>
                <a:close/>
                <a:moveTo>
                  <a:pt x="0" y="11215688"/>
                </a:moveTo>
                <a:lnTo>
                  <a:pt x="0" y="10858501"/>
                </a:lnTo>
                <a:lnTo>
                  <a:pt x="1" y="10858501"/>
                </a:lnTo>
                <a:lnTo>
                  <a:pt x="1" y="3654"/>
                </a:lnTo>
                <a:lnTo>
                  <a:pt x="1" y="3654"/>
                </a:lnTo>
                <a:lnTo>
                  <a:pt x="1" y="0"/>
                </a:lnTo>
                <a:lnTo>
                  <a:pt x="5400677" y="0"/>
                </a:lnTo>
                <a:lnTo>
                  <a:pt x="5400677" y="3654"/>
                </a:lnTo>
                <a:lnTo>
                  <a:pt x="5443538" y="3654"/>
                </a:lnTo>
                <a:lnTo>
                  <a:pt x="5443537" y="11215687"/>
                </a:lnTo>
                <a:lnTo>
                  <a:pt x="5400676" y="11215687"/>
                </a:lnTo>
                <a:lnTo>
                  <a:pt x="5400676" y="11215688"/>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2865328255"/>
      </p:ext>
    </p:extLst>
  </p:cSld>
  <p:clrMapOvr>
    <a:masterClrMapping/>
  </p:clrMapOvr>
  <p:extLst>
    <p:ext uri="{DCECCB84-F9BA-43D5-87BE-67443E8EF086}">
      <p15:sldGuideLst xmlns:p15="http://schemas.microsoft.com/office/powerpoint/2012/main">
        <p15:guide id="3" pos="1037" userDrawn="1">
          <p15:clr>
            <a:srgbClr val="FBAE40"/>
          </p15:clr>
        </p15:guide>
        <p15:guide id="4" orient="horz" pos="3884" userDrawn="1">
          <p15:clr>
            <a:srgbClr val="FBAE40"/>
          </p15:clr>
        </p15:guide>
        <p15:guide id="5" pos="9837" userDrawn="1">
          <p15:clr>
            <a:srgbClr val="FBAE40"/>
          </p15:clr>
        </p15:guide>
        <p15:guide id="6" orient="horz" pos="4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_4">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FACCA2D9-CDD7-A74F-9151-CF6D728F3E9E}"/>
              </a:ext>
            </a:extLst>
          </p:cNvPr>
          <p:cNvSpPr>
            <a:spLocks noGrp="1"/>
          </p:cNvSpPr>
          <p:nvPr>
            <p:ph type="pic" sz="quarter" idx="11" hasCustomPrompt="1"/>
          </p:nvPr>
        </p:nvSpPr>
        <p:spPr>
          <a:xfrm>
            <a:off x="0" y="0"/>
            <a:ext cx="12192000" cy="68580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214313" marR="0" indent="-214313" algn="r"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214313" marR="0" lvl="0" indent="-214313" algn="r" defTabSz="685800" rtl="0" eaLnBrk="1" fontAlgn="auto" latinLnBrk="0" hangingPunct="1">
              <a:lnSpc>
                <a:spcPct val="100000"/>
              </a:lnSpc>
              <a:spcBef>
                <a:spcPts val="0"/>
              </a:spcBef>
              <a:spcAft>
                <a:spcPts val="0"/>
              </a:spcAft>
              <a:buClrTx/>
              <a:buSzTx/>
              <a:tabLst/>
              <a:defRPr/>
            </a:pPr>
            <a:r>
              <a:rPr lang="en-US" dirty="0"/>
              <a:t>Drop photo here to add</a:t>
            </a:r>
            <a:br>
              <a:rPr lang="en-US" dirty="0"/>
            </a:br>
            <a:r>
              <a:rPr lang="en-US" dirty="0"/>
              <a:t>background photo.</a:t>
            </a:r>
            <a:br>
              <a:rPr lang="en-US" dirty="0"/>
            </a:br>
            <a:r>
              <a:rPr lang="en-US" dirty="0"/>
              <a:t>(then ensure alt text is assigned)</a:t>
            </a:r>
          </a:p>
        </p:txBody>
      </p:sp>
      <p:sp>
        <p:nvSpPr>
          <p:cNvPr id="32" name="Text Placeholder 31">
            <a:extLst>
              <a:ext uri="{FF2B5EF4-FFF2-40B4-BE49-F238E27FC236}">
                <a16:creationId xmlns:a16="http://schemas.microsoft.com/office/drawing/2014/main" id="{39316D4C-C12B-3449-B9EE-F7CCDFBAA4FA}"/>
              </a:ext>
              <a:ext uri="{C183D7F6-B498-43B3-948B-1728B52AA6E4}">
                <adec:decorative xmlns:adec="http://schemas.microsoft.com/office/drawing/2017/decorative" val="1"/>
              </a:ext>
            </a:extLst>
          </p:cNvPr>
          <p:cNvSpPr>
            <a:spLocks noGrp="1"/>
          </p:cNvSpPr>
          <p:nvPr>
            <p:ph type="body" sz="quarter" idx="12"/>
          </p:nvPr>
        </p:nvSpPr>
        <p:spPr>
          <a:xfrm>
            <a:off x="0" y="0"/>
            <a:ext cx="12192000" cy="68580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gradFill flip="none" rotWithShape="1">
            <a:gsLst>
              <a:gs pos="50000">
                <a:srgbClr val="000000">
                  <a:alpha val="54000"/>
                </a:srgbClr>
              </a:gs>
              <a:gs pos="12000">
                <a:schemeClr val="tx1">
                  <a:alpha val="55000"/>
                </a:schemeClr>
              </a:gs>
              <a:gs pos="82000">
                <a:schemeClr val="tx1">
                  <a:alpha val="0"/>
                </a:schemeClr>
              </a:gs>
            </a:gsLst>
            <a:lin ang="0" scaled="1"/>
            <a:tileRect/>
          </a:gradFill>
        </p:spPr>
        <p:txBody>
          <a:bodyPr wrap="square">
            <a:noAutofit/>
          </a:bodyPr>
          <a:lstStyle>
            <a:lvl1pPr marL="0" indent="0">
              <a:buFont typeface="Arial" panose="020B0604020202020204" pitchFamily="34" charset="0"/>
              <a:buNone/>
              <a:defRPr>
                <a:solidFill>
                  <a:schemeClr val="tx1">
                    <a:alpha val="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3355BA3F-6864-D84A-9233-DC55336FAC8E}"/>
              </a:ext>
            </a:extLst>
          </p:cNvPr>
          <p:cNvSpPr>
            <a:spLocks noGrp="1"/>
          </p:cNvSpPr>
          <p:nvPr>
            <p:ph type="title" hasCustomPrompt="1"/>
          </p:nvPr>
        </p:nvSpPr>
        <p:spPr>
          <a:xfrm>
            <a:off x="1228955" y="1635814"/>
            <a:ext cx="4867047" cy="3769166"/>
          </a:xfrm>
          <a:noFill/>
          <a:ln>
            <a:noFill/>
          </a:ln>
        </p:spPr>
        <p:txBody>
          <a:bodyPr vert="horz" wrap="square" lIns="0" tIns="360000" rIns="180000" bIns="0" rtlCol="0" anchor="ctr">
            <a:noAutofit/>
          </a:bodyPr>
          <a:lstStyle>
            <a:lvl1pPr marL="0" indent="0">
              <a:lnSpc>
                <a:spcPct val="90000"/>
              </a:lnSpc>
              <a:spcBef>
                <a:spcPts val="0"/>
              </a:spcBef>
              <a:spcAft>
                <a:spcPts val="225"/>
              </a:spcAft>
              <a:buFont typeface="Arial" panose="020B0604020202020204" pitchFamily="34" charset="0"/>
              <a:buNone/>
              <a:defRPr lang="en-US" sz="3600" baseline="0">
                <a:solidFill>
                  <a:schemeClr val="bg1"/>
                </a:solidFill>
                <a:cs typeface="+mn-cs"/>
              </a:defRPr>
            </a:lvl1pPr>
          </a:lstStyle>
          <a:p>
            <a:pPr marL="0" lvl="0" indent="0">
              <a:lnSpc>
                <a:spcPct val="90000"/>
              </a:lnSpc>
              <a:spcBef>
                <a:spcPts val="0"/>
              </a:spcBef>
              <a:spcAft>
                <a:spcPts val="225"/>
              </a:spcAft>
              <a:buFont typeface="Arial" panose="020B0604020202020204" pitchFamily="34" charset="0"/>
            </a:pPr>
            <a:r>
              <a:rPr lang="en-US" dirty="0"/>
              <a:t>Click to Add a Title To Your Divider Slide</a:t>
            </a:r>
          </a:p>
        </p:txBody>
      </p:sp>
      <p:sp>
        <p:nvSpPr>
          <p:cNvPr id="31" name="Freeform 30">
            <a:extLst>
              <a:ext uri="{FF2B5EF4-FFF2-40B4-BE49-F238E27FC236}">
                <a16:creationId xmlns:a16="http://schemas.microsoft.com/office/drawing/2014/main" id="{2C857AFE-1172-BA41-AF85-C4A51E95B2CA}"/>
              </a:ext>
              <a:ext uri="{C183D7F6-B498-43B3-948B-1728B52AA6E4}">
                <adec:decorative xmlns:adec="http://schemas.microsoft.com/office/drawing/2017/decorative" val="1"/>
              </a:ext>
            </a:extLst>
          </p:cNvPr>
          <p:cNvSpPr>
            <a:spLocks/>
          </p:cNvSpPr>
          <p:nvPr/>
        </p:nvSpPr>
        <p:spPr>
          <a:xfrm>
            <a:off x="484510" y="707499"/>
            <a:ext cx="11222983" cy="5443007"/>
          </a:xfrm>
          <a:custGeom>
            <a:avLst/>
            <a:gdLst>
              <a:gd name="connsiteX0" fmla="*/ 180002 w 11222982"/>
              <a:gd name="connsiteY0" fmla="*/ 180000 h 5443007"/>
              <a:gd name="connsiteX1" fmla="*/ 180002 w 11222982"/>
              <a:gd name="connsiteY1" fmla="*/ 5260046 h 5443007"/>
              <a:gd name="connsiteX2" fmla="*/ 11042982 w 11222982"/>
              <a:gd name="connsiteY2" fmla="*/ 5260046 h 5443007"/>
              <a:gd name="connsiteX3" fmla="*/ 11042982 w 11222982"/>
              <a:gd name="connsiteY3" fmla="*/ 180000 h 5443007"/>
              <a:gd name="connsiteX4" fmla="*/ 0 w 11222982"/>
              <a:gd name="connsiteY4" fmla="*/ 0 h 5443007"/>
              <a:gd name="connsiteX5" fmla="*/ 11222982 w 11222982"/>
              <a:gd name="connsiteY5" fmla="*/ 0 h 5443007"/>
              <a:gd name="connsiteX6" fmla="*/ 11222982 w 11222982"/>
              <a:gd name="connsiteY6" fmla="*/ 27467 h 5443007"/>
              <a:gd name="connsiteX7" fmla="*/ 11222982 w 11222982"/>
              <a:gd name="connsiteY7" fmla="*/ 180000 h 5443007"/>
              <a:gd name="connsiteX8" fmla="*/ 11222982 w 11222982"/>
              <a:gd name="connsiteY8" fmla="*/ 5260046 h 5443007"/>
              <a:gd name="connsiteX9" fmla="*/ 11222982 w 11222982"/>
              <a:gd name="connsiteY9" fmla="*/ 5440046 h 5443007"/>
              <a:gd name="connsiteX10" fmla="*/ 11222982 w 11222982"/>
              <a:gd name="connsiteY10" fmla="*/ 5443007 h 5443007"/>
              <a:gd name="connsiteX11" fmla="*/ 11042982 w 11222982"/>
              <a:gd name="connsiteY11" fmla="*/ 5443007 h 5443007"/>
              <a:gd name="connsiteX12" fmla="*/ 11042982 w 11222982"/>
              <a:gd name="connsiteY12" fmla="*/ 5440046 h 5443007"/>
              <a:gd name="connsiteX13" fmla="*/ 180002 w 11222982"/>
              <a:gd name="connsiteY13" fmla="*/ 5440046 h 5443007"/>
              <a:gd name="connsiteX14" fmla="*/ 180002 w 11222982"/>
              <a:gd name="connsiteY14" fmla="*/ 5443007 h 5443007"/>
              <a:gd name="connsiteX15" fmla="*/ 1 w 11222982"/>
              <a:gd name="connsiteY15" fmla="*/ 5443007 h 5443007"/>
              <a:gd name="connsiteX16" fmla="*/ 1 w 11222982"/>
              <a:gd name="connsiteY16" fmla="*/ 5440046 h 5443007"/>
              <a:gd name="connsiteX17" fmla="*/ 0 w 11222982"/>
              <a:gd name="connsiteY17" fmla="*/ 5440046 h 5443007"/>
              <a:gd name="connsiteX18" fmla="*/ 0 w 11222982"/>
              <a:gd name="connsiteY18" fmla="*/ 5260046 h 5443007"/>
              <a:gd name="connsiteX19" fmla="*/ 1 w 11222982"/>
              <a:gd name="connsiteY19" fmla="*/ 5260046 h 5443007"/>
              <a:gd name="connsiteX20" fmla="*/ 1 w 11222982"/>
              <a:gd name="connsiteY20" fmla="*/ 180000 h 5443007"/>
              <a:gd name="connsiteX21" fmla="*/ 0 w 11222982"/>
              <a:gd name="connsiteY21" fmla="*/ 180000 h 544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222982" h="5443007">
                <a:moveTo>
                  <a:pt x="180002" y="180000"/>
                </a:moveTo>
                <a:lnTo>
                  <a:pt x="180002" y="5260046"/>
                </a:lnTo>
                <a:lnTo>
                  <a:pt x="11042982" y="5260046"/>
                </a:lnTo>
                <a:lnTo>
                  <a:pt x="11042982" y="180000"/>
                </a:lnTo>
                <a:close/>
                <a:moveTo>
                  <a:pt x="0" y="0"/>
                </a:moveTo>
                <a:lnTo>
                  <a:pt x="11222982" y="0"/>
                </a:lnTo>
                <a:lnTo>
                  <a:pt x="11222982" y="27467"/>
                </a:lnTo>
                <a:lnTo>
                  <a:pt x="11222982" y="180000"/>
                </a:lnTo>
                <a:lnTo>
                  <a:pt x="11222982" y="5260046"/>
                </a:lnTo>
                <a:lnTo>
                  <a:pt x="11222982" y="5440046"/>
                </a:lnTo>
                <a:lnTo>
                  <a:pt x="11222982" y="5443007"/>
                </a:lnTo>
                <a:lnTo>
                  <a:pt x="11042982" y="5443007"/>
                </a:lnTo>
                <a:lnTo>
                  <a:pt x="11042982" y="5440046"/>
                </a:lnTo>
                <a:lnTo>
                  <a:pt x="180002" y="5440046"/>
                </a:lnTo>
                <a:lnTo>
                  <a:pt x="180002" y="5443007"/>
                </a:lnTo>
                <a:lnTo>
                  <a:pt x="1" y="5443007"/>
                </a:lnTo>
                <a:lnTo>
                  <a:pt x="1" y="5440046"/>
                </a:lnTo>
                <a:lnTo>
                  <a:pt x="0" y="5440046"/>
                </a:lnTo>
                <a:lnTo>
                  <a:pt x="0" y="5260046"/>
                </a:lnTo>
                <a:lnTo>
                  <a:pt x="1" y="5260046"/>
                </a:lnTo>
                <a:lnTo>
                  <a:pt x="1"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1350"/>
          </a:p>
        </p:txBody>
      </p:sp>
    </p:spTree>
    <p:custDataLst>
      <p:tags r:id="rId1"/>
    </p:custDataLst>
    <p:extLst>
      <p:ext uri="{BB962C8B-B14F-4D97-AF65-F5344CB8AC3E}">
        <p14:creationId xmlns:p14="http://schemas.microsoft.com/office/powerpoint/2010/main" val="3739670671"/>
      </p:ext>
    </p:extLst>
  </p:cSld>
  <p:clrMapOvr>
    <a:masterClrMapping/>
  </p:clrMapOvr>
  <p:extLst>
    <p:ext uri="{DCECCB84-F9BA-43D5-87BE-67443E8EF086}">
      <p15:sldGuideLst xmlns:p15="http://schemas.microsoft.com/office/powerpoint/2012/main">
        <p15:guide id="3" pos="1037" userDrawn="1">
          <p15:clr>
            <a:srgbClr val="FBAE40"/>
          </p15:clr>
        </p15:guide>
        <p15:guide id="4" orient="horz" pos="3884" userDrawn="1">
          <p15:clr>
            <a:srgbClr val="FBAE40"/>
          </p15:clr>
        </p15:guide>
        <p15:guide id="5" pos="9837" userDrawn="1">
          <p15:clr>
            <a:srgbClr val="FBAE40"/>
          </p15:clr>
        </p15:guide>
        <p15:guide id="6" orient="horz" pos="4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0423A-1DEA-4970-A7A5-62ACAB1F3B4B}"/>
              </a:ext>
            </a:extLst>
          </p:cNvPr>
          <p:cNvSpPr>
            <a:spLocks noGrp="1"/>
          </p:cNvSpPr>
          <p:nvPr>
            <p:ph type="title"/>
          </p:nvPr>
        </p:nvSpPr>
        <p:spPr>
          <a:xfrm>
            <a:off x="518400" y="226800"/>
            <a:ext cx="11160000" cy="720000"/>
          </a:xfrm>
          <a:prstGeom prst="rect">
            <a:avLst/>
          </a:prstGeom>
        </p:spPr>
        <p:txBody>
          <a:bodyPr vert="horz" lIns="0" tIns="0" rIns="0" bIns="0" rtlCol="0" anchor="b">
            <a:normAutofit/>
          </a:bodyPr>
          <a:lstStyle/>
          <a:p>
            <a:r>
              <a:rPr lang="en-US" dirty="0"/>
              <a:t>Click to Add a Title to Your Slide</a:t>
            </a:r>
            <a:endParaRPr lang="en-CA" dirty="0"/>
          </a:p>
        </p:txBody>
      </p:sp>
      <p:sp>
        <p:nvSpPr>
          <p:cNvPr id="3" name="Text Placeholder 2">
            <a:extLst>
              <a:ext uri="{FF2B5EF4-FFF2-40B4-BE49-F238E27FC236}">
                <a16:creationId xmlns:a16="http://schemas.microsoft.com/office/drawing/2014/main" id="{5850FE65-7F3D-46C9-8BAE-977B8183239E}"/>
              </a:ext>
            </a:extLst>
          </p:cNvPr>
          <p:cNvSpPr>
            <a:spLocks noGrp="1"/>
          </p:cNvSpPr>
          <p:nvPr>
            <p:ph type="body" idx="1"/>
          </p:nvPr>
        </p:nvSpPr>
        <p:spPr>
          <a:xfrm>
            <a:off x="518402" y="1198800"/>
            <a:ext cx="11159999" cy="496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a:extLst>
              <a:ext uri="{FF2B5EF4-FFF2-40B4-BE49-F238E27FC236}">
                <a16:creationId xmlns:a16="http://schemas.microsoft.com/office/drawing/2014/main" id="{874AA2FE-D8A2-4999-B78E-BC26D54DAE81}"/>
              </a:ext>
            </a:extLst>
          </p:cNvPr>
          <p:cNvSpPr>
            <a:spLocks noGrp="1"/>
          </p:cNvSpPr>
          <p:nvPr>
            <p:ph type="sldNum" sz="quarter" idx="4"/>
          </p:nvPr>
        </p:nvSpPr>
        <p:spPr>
          <a:xfrm>
            <a:off x="514801" y="6356351"/>
            <a:ext cx="413249" cy="365125"/>
          </a:xfrm>
          <a:prstGeom prst="rect">
            <a:avLst/>
          </a:prstGeom>
        </p:spPr>
        <p:txBody>
          <a:bodyPr vert="horz" lIns="0" tIns="0" rIns="0" bIns="0" rtlCol="0" anchor="ctr"/>
          <a:lstStyle>
            <a:lvl1pPr algn="l">
              <a:defRPr sz="750">
                <a:solidFill>
                  <a:schemeClr val="bg2">
                    <a:lumMod val="50000"/>
                  </a:schemeClr>
                </a:solidFill>
              </a:defRPr>
            </a:lvl1pPr>
          </a:lstStyle>
          <a:p>
            <a:fld id="{4C6AF4E3-7C7A-4050-BF98-8B639F08A4A8}" type="slidenum">
              <a:rPr lang="en-CA" smtClean="0"/>
              <a:pPr/>
              <a:t>‹#›</a:t>
            </a:fld>
            <a:endParaRPr lang="en-CA" dirty="0"/>
          </a:p>
        </p:txBody>
      </p:sp>
      <p:sp>
        <p:nvSpPr>
          <p:cNvPr id="8" name="Footer Placeholder 4">
            <a:extLst>
              <a:ext uri="{FF2B5EF4-FFF2-40B4-BE49-F238E27FC236}">
                <a16:creationId xmlns:a16="http://schemas.microsoft.com/office/drawing/2014/main" id="{F3DBFDD9-22F0-42BC-A4E0-50CC80FADCEC}"/>
              </a:ext>
            </a:extLst>
          </p:cNvPr>
          <p:cNvSpPr>
            <a:spLocks noGrp="1"/>
          </p:cNvSpPr>
          <p:nvPr>
            <p:ph type="ftr" sz="quarter" idx="3"/>
          </p:nvPr>
        </p:nvSpPr>
        <p:spPr>
          <a:xfrm>
            <a:off x="1008000" y="6356351"/>
            <a:ext cx="8816400" cy="365124"/>
          </a:xfrm>
          <a:prstGeom prst="rect">
            <a:avLst/>
          </a:prstGeom>
        </p:spPr>
        <p:txBody>
          <a:bodyPr vert="horz" lIns="0" tIns="0" rIns="0" bIns="0" rtlCol="0" anchor="ctr"/>
          <a:lstStyle>
            <a:lvl1pPr algn="l">
              <a:defRPr sz="750">
                <a:solidFill>
                  <a:schemeClr val="bg2">
                    <a:lumMod val="50000"/>
                  </a:schemeClr>
                </a:solidFill>
              </a:defRPr>
            </a:lvl1pPr>
          </a:lstStyle>
          <a:p>
            <a:endParaRPr lang="en-CA" dirty="0"/>
          </a:p>
        </p:txBody>
      </p:sp>
    </p:spTree>
    <p:custDataLst>
      <p:tags r:id="rId36"/>
    </p:custDataLst>
    <p:extLst>
      <p:ext uri="{BB962C8B-B14F-4D97-AF65-F5344CB8AC3E}">
        <p14:creationId xmlns:p14="http://schemas.microsoft.com/office/powerpoint/2010/main" val="569703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Lst>
  <p:txStyles>
    <p:titleStyle>
      <a:lvl1pPr algn="l" defTabSz="685800" rtl="0" eaLnBrk="1" latinLnBrk="0" hangingPunct="1">
        <a:lnSpc>
          <a:spcPct val="85000"/>
        </a:lnSpc>
        <a:spcBef>
          <a:spcPct val="0"/>
        </a:spcBef>
        <a:buNone/>
        <a:defRPr sz="2100" b="0" i="0" kern="1200">
          <a:solidFill>
            <a:schemeClr val="accent1"/>
          </a:solidFill>
          <a:latin typeface="+mj-lt"/>
          <a:ea typeface="+mj-ea"/>
          <a:cs typeface="+mj-cs"/>
        </a:defRPr>
      </a:lvl1pPr>
    </p:titleStyle>
    <p:bodyStyle>
      <a:lvl1pPr marL="162000" indent="-162000" algn="l" defTabSz="685800" rtl="0" eaLnBrk="1" latinLnBrk="0" hangingPunct="1">
        <a:lnSpc>
          <a:spcPct val="100000"/>
        </a:lnSpc>
        <a:spcBef>
          <a:spcPts val="0"/>
        </a:spcBef>
        <a:spcAft>
          <a:spcPts val="225"/>
        </a:spcAft>
        <a:buFontTx/>
        <a:buBlip>
          <a:blip r:embed="rId37"/>
        </a:buBlip>
        <a:defRPr sz="1350" kern="1200">
          <a:solidFill>
            <a:schemeClr val="tx1"/>
          </a:solidFill>
          <a:latin typeface="+mn-lt"/>
          <a:ea typeface="+mn-ea"/>
          <a:cs typeface="+mn-cs"/>
        </a:defRPr>
      </a:lvl1pPr>
      <a:lvl2pPr marL="321300" indent="-159300" algn="l" defTabSz="685800" rtl="0" eaLnBrk="1" latinLnBrk="0" hangingPunct="1">
        <a:lnSpc>
          <a:spcPct val="100000"/>
        </a:lnSpc>
        <a:spcBef>
          <a:spcPts val="0"/>
        </a:spcBef>
        <a:spcAft>
          <a:spcPts val="225"/>
        </a:spcAft>
        <a:buClr>
          <a:schemeClr val="accent1"/>
        </a:buClr>
        <a:buFont typeface="Arial" panose="020B0604020202020204" pitchFamily="34" charset="0"/>
        <a:buChar char="•"/>
        <a:defRPr sz="1200" kern="1200">
          <a:solidFill>
            <a:schemeClr val="tx1"/>
          </a:solidFill>
          <a:latin typeface="+mn-lt"/>
          <a:ea typeface="+mn-ea"/>
          <a:cs typeface="+mn-cs"/>
        </a:defRPr>
      </a:lvl2pPr>
      <a:lvl3pPr marL="486000" indent="-159300" algn="l" defTabSz="685800" rtl="0" eaLnBrk="1" latinLnBrk="0" hangingPunct="1">
        <a:lnSpc>
          <a:spcPct val="100000"/>
        </a:lnSpc>
        <a:spcBef>
          <a:spcPts val="0"/>
        </a:spcBef>
        <a:spcAft>
          <a:spcPts val="225"/>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661500" indent="-159300" algn="l" defTabSz="685800" rtl="0" eaLnBrk="1" latinLnBrk="0" hangingPunct="1">
        <a:lnSpc>
          <a:spcPct val="100000"/>
        </a:lnSpc>
        <a:spcBef>
          <a:spcPts val="0"/>
        </a:spcBef>
        <a:spcAft>
          <a:spcPts val="225"/>
        </a:spcAft>
        <a:buFont typeface="Arial" panose="020B0604020202020204" pitchFamily="34" charset="0"/>
        <a:buChar char="•"/>
        <a:defRPr sz="1200" kern="1200">
          <a:solidFill>
            <a:schemeClr val="tx1"/>
          </a:solidFill>
          <a:latin typeface="+mn-lt"/>
          <a:ea typeface="+mn-ea"/>
          <a:cs typeface="+mn-cs"/>
        </a:defRPr>
      </a:lvl4pPr>
      <a:lvl5pPr marL="837000" indent="-159300" algn="l" defTabSz="685800" rtl="0" eaLnBrk="1" latinLnBrk="0" hangingPunct="1">
        <a:lnSpc>
          <a:spcPct val="100000"/>
        </a:lnSpc>
        <a:spcBef>
          <a:spcPts val="0"/>
        </a:spcBef>
        <a:spcAft>
          <a:spcPts val="225"/>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ormulary.health.gov.on.ca/formulary/"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retire.info.yorku.ca/third-page/"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5.jpeg"/><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hyperlink" Target="https://yorku-ret.ca/" TargetMode="External"/><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rku-ret.ca/"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hyperlink" Target="mailto:askpb@yorku.ca"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254C8CA-9113-407F-A568-40A197980F64}"/>
              </a:ext>
            </a:extLst>
          </p:cNvPr>
          <p:cNvSpPr>
            <a:spLocks noGrp="1"/>
          </p:cNvSpPr>
          <p:nvPr>
            <p:ph type="title"/>
          </p:nvPr>
        </p:nvSpPr>
        <p:spPr>
          <a:xfrm>
            <a:off x="7524312" y="1304803"/>
            <a:ext cx="4130876" cy="2666696"/>
          </a:xfrm>
        </p:spPr>
        <p:txBody>
          <a:bodyPr/>
          <a:lstStyle/>
          <a:p>
            <a:br>
              <a:rPr lang="en-CA" sz="4400" dirty="0"/>
            </a:br>
            <a:r>
              <a:rPr lang="en-CA" sz="4400" dirty="0"/>
              <a:t>Understanding York’s Retirement Process </a:t>
            </a:r>
          </a:p>
        </p:txBody>
      </p:sp>
      <p:sp>
        <p:nvSpPr>
          <p:cNvPr id="16" name="Text Placeholder 15">
            <a:extLst>
              <a:ext uri="{FF2B5EF4-FFF2-40B4-BE49-F238E27FC236}">
                <a16:creationId xmlns:a16="http://schemas.microsoft.com/office/drawing/2014/main" id="{4F8C6062-580A-499A-A42F-798796A48BDF}"/>
              </a:ext>
            </a:extLst>
          </p:cNvPr>
          <p:cNvSpPr>
            <a:spLocks noGrp="1"/>
          </p:cNvSpPr>
          <p:nvPr>
            <p:ph type="body" sz="quarter" idx="13"/>
          </p:nvPr>
        </p:nvSpPr>
        <p:spPr>
          <a:xfrm>
            <a:off x="7534759" y="4352425"/>
            <a:ext cx="4301133" cy="315212"/>
          </a:xfrm>
        </p:spPr>
        <p:txBody>
          <a:bodyPr/>
          <a:lstStyle/>
          <a:p>
            <a:r>
              <a:rPr lang="en-CA" sz="1400" dirty="0"/>
              <a:t>Pension &amp; Benefits, PEOPLE SERVICES, USC</a:t>
            </a:r>
          </a:p>
          <a:p>
            <a:r>
              <a:rPr lang="en-CA" sz="1400" dirty="0"/>
              <a:t>2024</a:t>
            </a:r>
          </a:p>
        </p:txBody>
      </p:sp>
      <p:sp>
        <p:nvSpPr>
          <p:cNvPr id="11" name="Picture Placeholder 10">
            <a:extLst>
              <a:ext uri="{FF2B5EF4-FFF2-40B4-BE49-F238E27FC236}">
                <a16:creationId xmlns:a16="http://schemas.microsoft.com/office/drawing/2014/main" id="{B1074EE1-0168-4A43-843B-F2B7E965D2D7}"/>
              </a:ext>
            </a:extLst>
          </p:cNvPr>
          <p:cNvSpPr>
            <a:spLocks noGrp="1"/>
          </p:cNvSpPr>
          <p:nvPr>
            <p:ph type="pic" sz="quarter" idx="15"/>
          </p:nvPr>
        </p:nvSpPr>
        <p:spPr/>
        <p:txBody>
          <a:bodyPr/>
          <a:lstStyle/>
          <a:p>
            <a:endParaRPr lang="en-CA" dirty="0"/>
          </a:p>
        </p:txBody>
      </p:sp>
      <p:pic>
        <p:nvPicPr>
          <p:cNvPr id="8" name="Picture Placeholder 7" descr="Long walkway alongside a campus building">
            <a:extLst>
              <a:ext uri="{FF2B5EF4-FFF2-40B4-BE49-F238E27FC236}">
                <a16:creationId xmlns:a16="http://schemas.microsoft.com/office/drawing/2014/main" id="{E4691305-6304-4D6D-9924-CE613A38370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5599" y="355922"/>
            <a:ext cx="11485301" cy="6146157"/>
          </a:xfrm>
          <a:custGeom>
            <a:avLst/>
            <a:gdLst>
              <a:gd name="connsiteX0" fmla="*/ 0 w 11485301"/>
              <a:gd name="connsiteY0" fmla="*/ 0 h 6146157"/>
              <a:gd name="connsiteX1" fmla="*/ 11485301 w 11485301"/>
              <a:gd name="connsiteY1" fmla="*/ 0 h 6146157"/>
              <a:gd name="connsiteX2" fmla="*/ 11485301 w 11485301"/>
              <a:gd name="connsiteY2" fmla="*/ 733078 h 6146157"/>
              <a:gd name="connsiteX3" fmla="*/ 6816166 w 11485301"/>
              <a:gd name="connsiteY3" fmla="*/ 733078 h 6146157"/>
              <a:gd name="connsiteX4" fmla="*/ 6816166 w 11485301"/>
              <a:gd name="connsiteY4" fmla="*/ 5413078 h 6146157"/>
              <a:gd name="connsiteX5" fmla="*/ 11485301 w 11485301"/>
              <a:gd name="connsiteY5" fmla="*/ 5413078 h 6146157"/>
              <a:gd name="connsiteX6" fmla="*/ 11485301 w 11485301"/>
              <a:gd name="connsiteY6" fmla="*/ 6146157 h 6146157"/>
              <a:gd name="connsiteX7" fmla="*/ 0 w 11485301"/>
              <a:gd name="connsiteY7" fmla="*/ 6146157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5301" h="6146157">
                <a:moveTo>
                  <a:pt x="0" y="0"/>
                </a:moveTo>
                <a:lnTo>
                  <a:pt x="11485301" y="0"/>
                </a:lnTo>
                <a:lnTo>
                  <a:pt x="11485301" y="733078"/>
                </a:lnTo>
                <a:lnTo>
                  <a:pt x="6816166" y="733078"/>
                </a:lnTo>
                <a:lnTo>
                  <a:pt x="6816166" y="5413078"/>
                </a:lnTo>
                <a:lnTo>
                  <a:pt x="11485301" y="5413078"/>
                </a:lnTo>
                <a:lnTo>
                  <a:pt x="11485301" y="6146157"/>
                </a:lnTo>
                <a:lnTo>
                  <a:pt x="0" y="6146157"/>
                </a:lnTo>
                <a:close/>
              </a:path>
            </a:pathLst>
          </a:custGeom>
          <a:solidFill>
            <a:schemeClr val="bg1"/>
          </a:solidFill>
        </p:spPr>
      </p:pic>
    </p:spTree>
    <p:custDataLst>
      <p:tags r:id="rId1"/>
    </p:custDataLst>
    <p:extLst>
      <p:ext uri="{BB962C8B-B14F-4D97-AF65-F5344CB8AC3E}">
        <p14:creationId xmlns:p14="http://schemas.microsoft.com/office/powerpoint/2010/main" val="332137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Pension Contributions</a:t>
            </a:r>
          </a:p>
        </p:txBody>
      </p:sp>
      <p:graphicFrame>
        <p:nvGraphicFramePr>
          <p:cNvPr id="5" name="Content Placeholder 2">
            <a:extLst>
              <a:ext uri="{FF2B5EF4-FFF2-40B4-BE49-F238E27FC236}">
                <a16:creationId xmlns:a16="http://schemas.microsoft.com/office/drawing/2014/main" id="{50C87FE0-8D69-9F9C-D6ED-7B161B4BCBFA}"/>
              </a:ext>
            </a:extLst>
          </p:cNvPr>
          <p:cNvGraphicFramePr>
            <a:graphicFrameLocks noGrp="1"/>
          </p:cNvGraphicFramePr>
          <p:nvPr>
            <p:ph idx="1"/>
            <p:extLst>
              <p:ext uri="{D42A27DB-BD31-4B8C-83A1-F6EECF244321}">
                <p14:modId xmlns:p14="http://schemas.microsoft.com/office/powerpoint/2010/main" val="4206635281"/>
              </p:ext>
            </p:extLst>
          </p:nvPr>
        </p:nvGraphicFramePr>
        <p:xfrm>
          <a:off x="519113" y="1198563"/>
          <a:ext cx="11158537"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026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chemeClr val="tx1"/>
                </a:solidFill>
              </a:rPr>
              <a:t> Member receiving a Supplementary Pension</a:t>
            </a:r>
          </a:p>
          <a:p>
            <a:pPr lvl="1">
              <a:spcBef>
                <a:spcPts val="0"/>
              </a:spcBef>
            </a:pPr>
            <a:r>
              <a:rPr lang="en-US" sz="2000" dirty="0">
                <a:solidFill>
                  <a:schemeClr val="tx1"/>
                </a:solidFill>
              </a:rPr>
              <a:t>Member retires with $250,000 in their Money Purchase Account </a:t>
            </a:r>
          </a:p>
          <a:p>
            <a:pPr lvl="1">
              <a:spcBef>
                <a:spcPts val="0"/>
              </a:spcBef>
            </a:pPr>
            <a:r>
              <a:rPr lang="en-US" sz="2000" dirty="0">
                <a:solidFill>
                  <a:schemeClr val="tx1"/>
                </a:solidFill>
              </a:rPr>
              <a:t>The annual pension provided by the Money Purchase Account is calculated to be $18,600 </a:t>
            </a:r>
          </a:p>
          <a:p>
            <a:pPr lvl="1">
              <a:spcBef>
                <a:spcPts val="0"/>
              </a:spcBef>
            </a:pPr>
            <a:r>
              <a:rPr lang="en-US" sz="2000" dirty="0">
                <a:solidFill>
                  <a:schemeClr val="tx1"/>
                </a:solidFill>
              </a:rPr>
              <a:t>The minimum guaranteed benefit is calculated to be $22,200 annually </a:t>
            </a:r>
          </a:p>
          <a:p>
            <a:pPr lvl="1">
              <a:spcBef>
                <a:spcPts val="0"/>
              </a:spcBef>
            </a:pPr>
            <a:r>
              <a:rPr lang="en-US" sz="2000" dirty="0">
                <a:solidFill>
                  <a:schemeClr val="tx1"/>
                </a:solidFill>
              </a:rPr>
              <a:t>As the minimum guarantee benefit ($22,200) is greater than the money purchase pension ($18,600), this member receives a supplementary pension for the difference ($22,200-$18,600) </a:t>
            </a:r>
          </a:p>
          <a:p>
            <a:pPr lvl="1">
              <a:spcBef>
                <a:spcPts val="0"/>
              </a:spcBef>
            </a:pPr>
            <a:r>
              <a:rPr lang="en-US" sz="2000" dirty="0">
                <a:solidFill>
                  <a:schemeClr val="tx1"/>
                </a:solidFill>
              </a:rPr>
              <a:t> This member would receive an annual pension totaling $22,200 determined as follows: </a:t>
            </a:r>
          </a:p>
          <a:p>
            <a:pPr lvl="4">
              <a:spcBef>
                <a:spcPts val="0"/>
              </a:spcBef>
            </a:pPr>
            <a:r>
              <a:rPr lang="en-US" sz="2000" dirty="0">
                <a:solidFill>
                  <a:schemeClr val="tx1"/>
                </a:solidFill>
              </a:rPr>
              <a:t>Money Purchase Account Pension 			$18,600 	</a:t>
            </a:r>
          </a:p>
          <a:p>
            <a:pPr lvl="4">
              <a:spcBef>
                <a:spcPts val="0"/>
              </a:spcBef>
            </a:pPr>
            <a:r>
              <a:rPr lang="en-US" sz="2000" dirty="0">
                <a:solidFill>
                  <a:schemeClr val="tx1"/>
                </a:solidFill>
              </a:rPr>
              <a:t>Supplementary Pension (22,200 - 18,600) 	$  3,600 	</a:t>
            </a:r>
          </a:p>
          <a:p>
            <a:pPr lvl="4">
              <a:spcBef>
                <a:spcPts val="0"/>
              </a:spcBef>
            </a:pPr>
            <a:r>
              <a:rPr lang="en-US" sz="2000" b="1" dirty="0">
                <a:solidFill>
                  <a:schemeClr val="tx1"/>
                </a:solidFill>
              </a:rPr>
              <a:t>Total Pension </a:t>
            </a:r>
            <a:r>
              <a:rPr lang="en-US" sz="2000" dirty="0">
                <a:solidFill>
                  <a:schemeClr val="tx1"/>
                </a:solidFill>
              </a:rPr>
              <a:t>						</a:t>
            </a:r>
            <a:r>
              <a:rPr lang="en-US" sz="2000" b="1" dirty="0">
                <a:solidFill>
                  <a:schemeClr val="tx1"/>
                </a:solidFill>
              </a:rPr>
              <a:t>$22,200 </a:t>
            </a:r>
            <a:r>
              <a:rPr lang="en-US" sz="2000" dirty="0">
                <a:solidFill>
                  <a:schemeClr val="tx1"/>
                </a:solidFill>
              </a:rPr>
              <a:t>	</a:t>
            </a:r>
          </a:p>
          <a:p>
            <a:pPr lvl="1"/>
            <a:endParaRPr lang="en-US" dirty="0">
              <a:solidFill>
                <a:schemeClr val="tx1"/>
              </a:solidFill>
            </a:endParaRPr>
          </a:p>
          <a:p>
            <a:endParaRPr lang="en-US" dirty="0"/>
          </a:p>
        </p:txBody>
      </p:sp>
      <p:sp>
        <p:nvSpPr>
          <p:cNvPr id="5" name="Title 4">
            <a:extLst>
              <a:ext uri="{FF2B5EF4-FFF2-40B4-BE49-F238E27FC236}">
                <a16:creationId xmlns:a16="http://schemas.microsoft.com/office/drawing/2014/main" id="{7772E5C9-EA41-32BF-FA91-85B43EE9F563}"/>
              </a:ext>
            </a:extLst>
          </p:cNvPr>
          <p:cNvSpPr>
            <a:spLocks noGrp="1"/>
          </p:cNvSpPr>
          <p:nvPr>
            <p:ph type="title"/>
          </p:nvPr>
        </p:nvSpPr>
        <p:spPr/>
        <p:txBody>
          <a:bodyPr>
            <a:normAutofit/>
          </a:bodyPr>
          <a:lstStyle/>
          <a:p>
            <a:r>
              <a:rPr lang="en-CA" sz="2800" dirty="0"/>
              <a:t>Example 1</a:t>
            </a:r>
          </a:p>
        </p:txBody>
      </p:sp>
    </p:spTree>
    <p:extLst>
      <p:ext uri="{BB962C8B-B14F-4D97-AF65-F5344CB8AC3E}">
        <p14:creationId xmlns:p14="http://schemas.microsoft.com/office/powerpoint/2010/main" val="179879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sz="2800" dirty="0">
                <a:solidFill>
                  <a:schemeClr val="tx1"/>
                </a:solidFill>
              </a:rPr>
              <a:t> Member </a:t>
            </a:r>
            <a:r>
              <a:rPr lang="en-CA" sz="2800" b="1" u="sng" dirty="0">
                <a:solidFill>
                  <a:schemeClr val="tx1"/>
                </a:solidFill>
              </a:rPr>
              <a:t>not</a:t>
            </a:r>
            <a:r>
              <a:rPr lang="en-CA" sz="2800" dirty="0">
                <a:solidFill>
                  <a:schemeClr val="tx1"/>
                </a:solidFill>
              </a:rPr>
              <a:t> receiving a Supplementary Pension</a:t>
            </a:r>
          </a:p>
          <a:p>
            <a:pPr lvl="1">
              <a:spcBef>
                <a:spcPts val="0"/>
              </a:spcBef>
            </a:pPr>
            <a:r>
              <a:rPr lang="en-US" sz="2000" dirty="0">
                <a:solidFill>
                  <a:schemeClr val="tx1"/>
                </a:solidFill>
              </a:rPr>
              <a:t>Member retires with $125,000 in their Money Purchase Account </a:t>
            </a:r>
          </a:p>
          <a:p>
            <a:pPr lvl="1">
              <a:spcBef>
                <a:spcPts val="0"/>
              </a:spcBef>
            </a:pPr>
            <a:r>
              <a:rPr lang="en-US" sz="2000" dirty="0">
                <a:solidFill>
                  <a:schemeClr val="tx1"/>
                </a:solidFill>
              </a:rPr>
              <a:t>The annual pension provided by the Money Purchase Account is calculated to be $11,000 </a:t>
            </a:r>
          </a:p>
          <a:p>
            <a:pPr lvl="1">
              <a:spcBef>
                <a:spcPts val="0"/>
              </a:spcBef>
            </a:pPr>
            <a:r>
              <a:rPr lang="en-US" sz="2000" dirty="0">
                <a:solidFill>
                  <a:schemeClr val="tx1"/>
                </a:solidFill>
              </a:rPr>
              <a:t>The minimum guaranteed benefit is calculated to be $10,000 annually </a:t>
            </a:r>
          </a:p>
          <a:p>
            <a:pPr lvl="1">
              <a:spcBef>
                <a:spcPts val="0"/>
              </a:spcBef>
            </a:pPr>
            <a:r>
              <a:rPr lang="en-US" sz="2000" dirty="0">
                <a:solidFill>
                  <a:schemeClr val="tx1"/>
                </a:solidFill>
              </a:rPr>
              <a:t>As the minimum guarantee benefit ($10,000) is less than the money purchase pension ($11,000), this member does not receive a supplementary pension </a:t>
            </a:r>
          </a:p>
          <a:p>
            <a:pPr lvl="1">
              <a:spcBef>
                <a:spcPts val="0"/>
              </a:spcBef>
            </a:pPr>
            <a:r>
              <a:rPr lang="en-US" sz="2000" dirty="0">
                <a:solidFill>
                  <a:schemeClr val="tx1"/>
                </a:solidFill>
              </a:rPr>
              <a:t>This member would receive an annual pension totaling $11,000 	</a:t>
            </a:r>
          </a:p>
          <a:p>
            <a:pPr lvl="1"/>
            <a:endParaRPr lang="en-US" dirty="0">
              <a:solidFill>
                <a:schemeClr val="tx1"/>
              </a:solidFill>
            </a:endParaRPr>
          </a:p>
          <a:p>
            <a:endParaRPr lang="en-US" dirty="0"/>
          </a:p>
        </p:txBody>
      </p:sp>
      <p:sp>
        <p:nvSpPr>
          <p:cNvPr id="5" name="Title 4">
            <a:extLst>
              <a:ext uri="{FF2B5EF4-FFF2-40B4-BE49-F238E27FC236}">
                <a16:creationId xmlns:a16="http://schemas.microsoft.com/office/drawing/2014/main" id="{7772E5C9-EA41-32BF-FA91-85B43EE9F563}"/>
              </a:ext>
            </a:extLst>
          </p:cNvPr>
          <p:cNvSpPr>
            <a:spLocks noGrp="1"/>
          </p:cNvSpPr>
          <p:nvPr>
            <p:ph type="title"/>
          </p:nvPr>
        </p:nvSpPr>
        <p:spPr/>
        <p:txBody>
          <a:bodyPr>
            <a:normAutofit/>
          </a:bodyPr>
          <a:lstStyle/>
          <a:p>
            <a:r>
              <a:rPr lang="en-CA" sz="2800" dirty="0"/>
              <a:t>Example 2</a:t>
            </a:r>
          </a:p>
        </p:txBody>
      </p:sp>
    </p:spTree>
    <p:extLst>
      <p:ext uri="{BB962C8B-B14F-4D97-AF65-F5344CB8AC3E}">
        <p14:creationId xmlns:p14="http://schemas.microsoft.com/office/powerpoint/2010/main" val="87805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0B4CD1A-DC66-A12E-DE4B-038FD83110E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t="7903" b="7903"/>
          <a:stretch/>
        </p:blipFill>
        <p:spPr/>
      </p:pic>
      <p:sp>
        <p:nvSpPr>
          <p:cNvPr id="6" name="Text Placeholder 5">
            <a:extLst>
              <a:ext uri="{FF2B5EF4-FFF2-40B4-BE49-F238E27FC236}">
                <a16:creationId xmlns:a16="http://schemas.microsoft.com/office/drawing/2014/main" id="{84C7336D-9FB3-2064-19D3-112FBA24D0AC}"/>
              </a:ext>
            </a:extLst>
          </p:cNvPr>
          <p:cNvSpPr>
            <a:spLocks noGrp="1"/>
          </p:cNvSpPr>
          <p:nvPr>
            <p:ph type="body" sz="quarter" idx="12"/>
          </p:nvPr>
        </p:nvSpPr>
        <p:spPr>
          <a:xfrm>
            <a:off x="0" y="-6415"/>
            <a:ext cx="12192000" cy="6858000"/>
          </a:xfrm>
        </p:spPr>
        <p:txBody>
          <a:bodyPr/>
          <a:lstStyle/>
          <a:p>
            <a:endParaRPr lang="en-CA" dirty="0"/>
          </a:p>
        </p:txBody>
      </p:sp>
      <p:sp>
        <p:nvSpPr>
          <p:cNvPr id="4" name="Title 3">
            <a:extLst>
              <a:ext uri="{FF2B5EF4-FFF2-40B4-BE49-F238E27FC236}">
                <a16:creationId xmlns:a16="http://schemas.microsoft.com/office/drawing/2014/main" id="{5E50C95C-9DD6-AEAB-49FF-A4B45FE8F431}"/>
              </a:ext>
            </a:extLst>
          </p:cNvPr>
          <p:cNvSpPr>
            <a:spLocks noGrp="1"/>
          </p:cNvSpPr>
          <p:nvPr>
            <p:ph type="title"/>
          </p:nvPr>
        </p:nvSpPr>
        <p:spPr/>
        <p:txBody>
          <a:bodyPr/>
          <a:lstStyle/>
          <a:p>
            <a:r>
              <a:rPr lang="en-CA" dirty="0"/>
              <a:t>Retirement Dates and Pension Maximums</a:t>
            </a:r>
          </a:p>
        </p:txBody>
      </p:sp>
    </p:spTree>
    <p:extLst>
      <p:ext uri="{BB962C8B-B14F-4D97-AF65-F5344CB8AC3E}">
        <p14:creationId xmlns:p14="http://schemas.microsoft.com/office/powerpoint/2010/main" val="281456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Retirement Dates</a:t>
            </a:r>
          </a:p>
        </p:txBody>
      </p:sp>
      <p:graphicFrame>
        <p:nvGraphicFramePr>
          <p:cNvPr id="5" name="Content Placeholder 2">
            <a:extLst>
              <a:ext uri="{FF2B5EF4-FFF2-40B4-BE49-F238E27FC236}">
                <a16:creationId xmlns:a16="http://schemas.microsoft.com/office/drawing/2014/main" id="{E831937F-D8CE-DE70-D0EB-C89E8F389BFC}"/>
              </a:ext>
            </a:extLst>
          </p:cNvPr>
          <p:cNvGraphicFramePr>
            <a:graphicFrameLocks noGrp="1"/>
          </p:cNvGraphicFramePr>
          <p:nvPr>
            <p:ph idx="1"/>
            <p:extLst>
              <p:ext uri="{D42A27DB-BD31-4B8C-83A1-F6EECF244321}">
                <p14:modId xmlns:p14="http://schemas.microsoft.com/office/powerpoint/2010/main" val="1913178072"/>
              </p:ext>
            </p:extLst>
          </p:nvPr>
        </p:nvGraphicFramePr>
        <p:xfrm>
          <a:off x="519113" y="1198563"/>
          <a:ext cx="11158537"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37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3C57E-88CA-39FC-6ED3-B6C28F12F754}"/>
              </a:ext>
            </a:extLst>
          </p:cNvPr>
          <p:cNvSpPr>
            <a:spLocks noGrp="1"/>
          </p:cNvSpPr>
          <p:nvPr>
            <p:ph type="title"/>
          </p:nvPr>
        </p:nvSpPr>
        <p:spPr/>
        <p:txBody>
          <a:bodyPr>
            <a:normAutofit/>
          </a:bodyPr>
          <a:lstStyle/>
          <a:p>
            <a:r>
              <a:rPr lang="en-CA" sz="2800" dirty="0"/>
              <a:t>Retirement Dates</a:t>
            </a:r>
          </a:p>
        </p:txBody>
      </p:sp>
      <p:sp>
        <p:nvSpPr>
          <p:cNvPr id="3" name="Content Placeholder 2"/>
          <p:cNvSpPr>
            <a:spLocks noGrp="1"/>
          </p:cNvSpPr>
          <p:nvPr>
            <p:ph idx="1"/>
          </p:nvPr>
        </p:nvSpPr>
        <p:spPr/>
        <p:txBody>
          <a:bodyPr>
            <a:normAutofit/>
          </a:bodyPr>
          <a:lstStyle/>
          <a:p>
            <a:r>
              <a:rPr lang="en-US" sz="2400" b="1" i="1" dirty="0">
                <a:solidFill>
                  <a:srgbClr val="000000"/>
                </a:solidFill>
              </a:rPr>
              <a:t>Mandatory Receipt of Pension - </a:t>
            </a:r>
            <a:r>
              <a:rPr lang="en-US" sz="2400" dirty="0">
                <a:solidFill>
                  <a:srgbClr val="000000"/>
                </a:solidFill>
              </a:rPr>
              <a:t>Under the terms of the Income Tax Act, you must commence receiving your York University pension no later than the end of the year in which you reach age 71. Under the terms of the York University Pension Plan, this is the December 1st in the calendar year in which you reach age 71. </a:t>
            </a:r>
            <a:endParaRPr lang="en-US" sz="2400" dirty="0"/>
          </a:p>
        </p:txBody>
      </p:sp>
    </p:spTree>
    <p:extLst>
      <p:ext uri="{BB962C8B-B14F-4D97-AF65-F5344CB8AC3E}">
        <p14:creationId xmlns:p14="http://schemas.microsoft.com/office/powerpoint/2010/main" val="3362147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Maximum Pensions</a:t>
            </a:r>
          </a:p>
        </p:txBody>
      </p:sp>
      <p:graphicFrame>
        <p:nvGraphicFramePr>
          <p:cNvPr id="5" name="Content Placeholder 2">
            <a:extLst>
              <a:ext uri="{FF2B5EF4-FFF2-40B4-BE49-F238E27FC236}">
                <a16:creationId xmlns:a16="http://schemas.microsoft.com/office/drawing/2014/main" id="{FBFCE90F-9E82-DB40-13A8-2DC97D96EBEE}"/>
              </a:ext>
            </a:extLst>
          </p:cNvPr>
          <p:cNvGraphicFramePr>
            <a:graphicFrameLocks noGrp="1"/>
          </p:cNvGraphicFramePr>
          <p:nvPr>
            <p:ph idx="1"/>
            <p:extLst>
              <p:ext uri="{D42A27DB-BD31-4B8C-83A1-F6EECF244321}">
                <p14:modId xmlns:p14="http://schemas.microsoft.com/office/powerpoint/2010/main" val="139590834"/>
              </p:ext>
            </p:extLst>
          </p:nvPr>
        </p:nvGraphicFramePr>
        <p:xfrm>
          <a:off x="519113" y="1198563"/>
          <a:ext cx="11158537"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61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Maximum Pensions</a:t>
            </a:r>
          </a:p>
        </p:txBody>
      </p:sp>
      <p:graphicFrame>
        <p:nvGraphicFramePr>
          <p:cNvPr id="6" name="Content Placeholder 2">
            <a:extLst>
              <a:ext uri="{FF2B5EF4-FFF2-40B4-BE49-F238E27FC236}">
                <a16:creationId xmlns:a16="http://schemas.microsoft.com/office/drawing/2014/main" id="{E9212475-FBB7-228D-5382-75DA3F52702D}"/>
              </a:ext>
            </a:extLst>
          </p:cNvPr>
          <p:cNvGraphicFramePr>
            <a:graphicFrameLocks noGrp="1"/>
          </p:cNvGraphicFramePr>
          <p:nvPr>
            <p:ph idx="1"/>
            <p:extLst>
              <p:ext uri="{D42A27DB-BD31-4B8C-83A1-F6EECF244321}">
                <p14:modId xmlns:p14="http://schemas.microsoft.com/office/powerpoint/2010/main" val="878131925"/>
              </p:ext>
            </p:extLst>
          </p:nvPr>
        </p:nvGraphicFramePr>
        <p:xfrm>
          <a:off x="519113" y="1198563"/>
          <a:ext cx="11158537"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34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0B4CD1A-DC66-A12E-DE4B-038FD83110E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7903" b="7903"/>
          <a:stretch/>
        </p:blipFill>
        <p:spPr/>
      </p:pic>
      <p:sp>
        <p:nvSpPr>
          <p:cNvPr id="6" name="Text Placeholder 5">
            <a:extLst>
              <a:ext uri="{FF2B5EF4-FFF2-40B4-BE49-F238E27FC236}">
                <a16:creationId xmlns:a16="http://schemas.microsoft.com/office/drawing/2014/main" id="{84C7336D-9FB3-2064-19D3-112FBA24D0AC}"/>
              </a:ext>
            </a:extLst>
          </p:cNvPr>
          <p:cNvSpPr>
            <a:spLocks noGrp="1"/>
          </p:cNvSpPr>
          <p:nvPr>
            <p:ph type="body" sz="quarter" idx="12"/>
          </p:nvPr>
        </p:nvSpPr>
        <p:spPr>
          <a:xfrm>
            <a:off x="0" y="-6415"/>
            <a:ext cx="12192000" cy="6858000"/>
          </a:xfrm>
        </p:spPr>
        <p:txBody>
          <a:bodyPr/>
          <a:lstStyle/>
          <a:p>
            <a:endParaRPr lang="en-CA" dirty="0"/>
          </a:p>
        </p:txBody>
      </p:sp>
      <p:sp>
        <p:nvSpPr>
          <p:cNvPr id="4" name="Title 3">
            <a:extLst>
              <a:ext uri="{FF2B5EF4-FFF2-40B4-BE49-F238E27FC236}">
                <a16:creationId xmlns:a16="http://schemas.microsoft.com/office/drawing/2014/main" id="{5E50C95C-9DD6-AEAB-49FF-A4B45FE8F431}"/>
              </a:ext>
            </a:extLst>
          </p:cNvPr>
          <p:cNvSpPr>
            <a:spLocks noGrp="1"/>
          </p:cNvSpPr>
          <p:nvPr>
            <p:ph type="title"/>
          </p:nvPr>
        </p:nvSpPr>
        <p:spPr/>
        <p:txBody>
          <a:bodyPr/>
          <a:lstStyle/>
          <a:p>
            <a:r>
              <a:rPr lang="en-CA" dirty="0"/>
              <a:t>What is included in your retirement Package?</a:t>
            </a:r>
          </a:p>
        </p:txBody>
      </p:sp>
    </p:spTree>
    <p:extLst>
      <p:ext uri="{BB962C8B-B14F-4D97-AF65-F5344CB8AC3E}">
        <p14:creationId xmlns:p14="http://schemas.microsoft.com/office/powerpoint/2010/main" val="382502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3C57E-88CA-39FC-6ED3-B6C28F12F754}"/>
              </a:ext>
            </a:extLst>
          </p:cNvPr>
          <p:cNvSpPr>
            <a:spLocks noGrp="1"/>
          </p:cNvSpPr>
          <p:nvPr>
            <p:ph type="title"/>
          </p:nvPr>
        </p:nvSpPr>
        <p:spPr/>
        <p:txBody>
          <a:bodyPr>
            <a:normAutofit/>
          </a:bodyPr>
          <a:lstStyle/>
          <a:p>
            <a:r>
              <a:rPr lang="en-CA" sz="2800" dirty="0"/>
              <a:t>Forms to be filled out and returned for a monthly pension option</a:t>
            </a:r>
          </a:p>
        </p:txBody>
      </p:sp>
      <p:sp>
        <p:nvSpPr>
          <p:cNvPr id="3" name="Content Placeholder 2"/>
          <p:cNvSpPr>
            <a:spLocks noGrp="1"/>
          </p:cNvSpPr>
          <p:nvPr>
            <p:ph idx="1"/>
          </p:nvPr>
        </p:nvSpPr>
        <p:spPr/>
        <p:txBody>
          <a:bodyPr>
            <a:normAutofit lnSpcReduction="10000"/>
          </a:bodyPr>
          <a:lstStyle/>
          <a:p>
            <a:r>
              <a:rPr lang="en-US" sz="2400" dirty="0">
                <a:solidFill>
                  <a:srgbClr val="000000"/>
                </a:solidFill>
              </a:rPr>
              <a:t>Option selection form to be signed and witnessed. </a:t>
            </a:r>
          </a:p>
          <a:p>
            <a:pPr marL="0" indent="0">
              <a:buNone/>
            </a:pPr>
            <a:endParaRPr lang="en-US" sz="2400" dirty="0">
              <a:solidFill>
                <a:srgbClr val="000000"/>
              </a:solidFill>
            </a:endParaRPr>
          </a:p>
          <a:p>
            <a:r>
              <a:rPr lang="en-US" sz="2400" dirty="0">
                <a:solidFill>
                  <a:srgbClr val="000000"/>
                </a:solidFill>
              </a:rPr>
              <a:t>Proof of age and your spouse's proof of age and social insurance number. Copies of birth, baptismal certificates, passports or Ontario Drivers licenses are acceptable.</a:t>
            </a:r>
          </a:p>
          <a:p>
            <a:endParaRPr lang="en-US" sz="2400" dirty="0">
              <a:solidFill>
                <a:srgbClr val="000000"/>
              </a:solidFill>
            </a:endParaRPr>
          </a:p>
          <a:p>
            <a:r>
              <a:rPr lang="en-US" sz="2400" dirty="0">
                <a:solidFill>
                  <a:srgbClr val="000000"/>
                </a:solidFill>
              </a:rPr>
              <a:t>If you are choosing a pension you will need to complete and return the following:</a:t>
            </a:r>
          </a:p>
          <a:p>
            <a:endParaRPr lang="en-US" sz="2400" dirty="0">
              <a:solidFill>
                <a:srgbClr val="000000"/>
              </a:solidFill>
            </a:endParaRPr>
          </a:p>
          <a:p>
            <a:pPr>
              <a:buFont typeface="Wingdings" panose="05000000000000000000" pitchFamily="2" charset="2"/>
              <a:buChar char="§"/>
            </a:pPr>
            <a:r>
              <a:rPr lang="en-US" sz="2400" dirty="0">
                <a:solidFill>
                  <a:srgbClr val="000000"/>
                </a:solidFill>
              </a:rPr>
              <a:t>Request for electronic funds (CIBC Mellon)</a:t>
            </a:r>
          </a:p>
          <a:p>
            <a:pPr>
              <a:buFont typeface="Wingdings" panose="05000000000000000000" pitchFamily="2" charset="2"/>
              <a:buChar char="§"/>
            </a:pPr>
            <a:r>
              <a:rPr lang="en-US" sz="2400" dirty="0">
                <a:solidFill>
                  <a:srgbClr val="000000"/>
                </a:solidFill>
              </a:rPr>
              <a:t>Tax Withholding forms (TD1 and TD1ON) </a:t>
            </a:r>
          </a:p>
          <a:p>
            <a:pPr>
              <a:buFont typeface="Wingdings" panose="05000000000000000000" pitchFamily="2" charset="2"/>
              <a:buChar char="§"/>
            </a:pPr>
            <a:r>
              <a:rPr lang="en-US" sz="2400" dirty="0">
                <a:solidFill>
                  <a:srgbClr val="000000"/>
                </a:solidFill>
              </a:rPr>
              <a:t> Waiver of Joint &amp; Survivor if choosing a pension option of less than a J&amp;S 60%</a:t>
            </a:r>
          </a:p>
          <a:p>
            <a:pPr>
              <a:buFont typeface="Wingdings" panose="05000000000000000000" pitchFamily="2" charset="2"/>
              <a:buChar char="§"/>
            </a:pPr>
            <a:r>
              <a:rPr lang="en-US" sz="2400" dirty="0">
                <a:solidFill>
                  <a:srgbClr val="000000"/>
                </a:solidFill>
              </a:rPr>
              <a:t> Post Retirement Benefits Enrollment form (If applicable)</a:t>
            </a:r>
          </a:p>
          <a:p>
            <a:pPr marL="0" indent="0">
              <a:buNone/>
            </a:pPr>
            <a:endParaRPr lang="en-US" sz="2400" b="1" i="1"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48239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DBA0A2-A6F2-426A-BB08-24386A2B518E}"/>
              </a:ext>
            </a:extLst>
          </p:cNvPr>
          <p:cNvSpPr>
            <a:spLocks noGrp="1"/>
          </p:cNvSpPr>
          <p:nvPr>
            <p:ph type="title"/>
          </p:nvPr>
        </p:nvSpPr>
        <p:spPr/>
        <p:txBody>
          <a:bodyPr>
            <a:normAutofit/>
          </a:bodyPr>
          <a:lstStyle/>
          <a:p>
            <a:r>
              <a:rPr lang="en-CA" sz="2800" dirty="0"/>
              <a:t>Welcome and Introductions</a:t>
            </a:r>
          </a:p>
        </p:txBody>
      </p:sp>
      <p:sp>
        <p:nvSpPr>
          <p:cNvPr id="8" name="Text Placeholder 7">
            <a:extLst>
              <a:ext uri="{FF2B5EF4-FFF2-40B4-BE49-F238E27FC236}">
                <a16:creationId xmlns:a16="http://schemas.microsoft.com/office/drawing/2014/main" id="{93AC3BDF-8BCE-4ECA-8EA8-2C20F5771579}"/>
              </a:ext>
            </a:extLst>
          </p:cNvPr>
          <p:cNvSpPr>
            <a:spLocks noGrp="1"/>
          </p:cNvSpPr>
          <p:nvPr>
            <p:ph type="body" sz="quarter" idx="12"/>
          </p:nvPr>
        </p:nvSpPr>
        <p:spPr>
          <a:xfrm>
            <a:off x="3033089" y="2429392"/>
            <a:ext cx="2535912" cy="455613"/>
          </a:xfrm>
        </p:spPr>
        <p:txBody>
          <a:bodyPr/>
          <a:lstStyle/>
          <a:p>
            <a:r>
              <a:rPr lang="en-CA" sz="1600" dirty="0"/>
              <a:t>Shayne Dunkley</a:t>
            </a:r>
          </a:p>
        </p:txBody>
      </p:sp>
      <p:sp>
        <p:nvSpPr>
          <p:cNvPr id="11" name="Text Placeholder 10">
            <a:extLst>
              <a:ext uri="{FF2B5EF4-FFF2-40B4-BE49-F238E27FC236}">
                <a16:creationId xmlns:a16="http://schemas.microsoft.com/office/drawing/2014/main" id="{27F2AE65-20E6-4AD3-B996-EB26BDA346D4}"/>
              </a:ext>
            </a:extLst>
          </p:cNvPr>
          <p:cNvSpPr>
            <a:spLocks noGrp="1"/>
          </p:cNvSpPr>
          <p:nvPr>
            <p:ph type="body" sz="quarter" idx="24"/>
          </p:nvPr>
        </p:nvSpPr>
        <p:spPr>
          <a:xfrm>
            <a:off x="3033089" y="2963919"/>
            <a:ext cx="2535912" cy="478256"/>
          </a:xfrm>
        </p:spPr>
        <p:txBody>
          <a:bodyPr/>
          <a:lstStyle/>
          <a:p>
            <a:r>
              <a:rPr lang="en-CA" sz="1600" dirty="0"/>
              <a:t>Pension and Benefits Specialist</a:t>
            </a:r>
          </a:p>
        </p:txBody>
      </p:sp>
      <p:sp>
        <p:nvSpPr>
          <p:cNvPr id="9" name="Text Placeholder 8">
            <a:extLst>
              <a:ext uri="{FF2B5EF4-FFF2-40B4-BE49-F238E27FC236}">
                <a16:creationId xmlns:a16="http://schemas.microsoft.com/office/drawing/2014/main" id="{F8FD9B78-0CB6-4E31-8723-D2891BEFBE94}"/>
              </a:ext>
            </a:extLst>
          </p:cNvPr>
          <p:cNvSpPr>
            <a:spLocks noGrp="1"/>
          </p:cNvSpPr>
          <p:nvPr>
            <p:ph type="body" sz="quarter" idx="15"/>
          </p:nvPr>
        </p:nvSpPr>
        <p:spPr>
          <a:xfrm>
            <a:off x="3033088" y="3543116"/>
            <a:ext cx="2534400" cy="511226"/>
          </a:xfrm>
        </p:spPr>
        <p:txBody>
          <a:bodyPr/>
          <a:lstStyle/>
          <a:p>
            <a:pPr algn="ctr"/>
            <a:r>
              <a:rPr lang="en-CA" sz="1400" dirty="0"/>
              <a:t>Host and Facilitator</a:t>
            </a:r>
          </a:p>
        </p:txBody>
      </p:sp>
      <p:sp>
        <p:nvSpPr>
          <p:cNvPr id="12" name="Text Placeholder 11">
            <a:extLst>
              <a:ext uri="{FF2B5EF4-FFF2-40B4-BE49-F238E27FC236}">
                <a16:creationId xmlns:a16="http://schemas.microsoft.com/office/drawing/2014/main" id="{4F72BD7E-EC9C-4645-881A-05F92C2EC2B2}"/>
              </a:ext>
            </a:extLst>
          </p:cNvPr>
          <p:cNvSpPr>
            <a:spLocks noGrp="1"/>
          </p:cNvSpPr>
          <p:nvPr>
            <p:ph type="body" sz="quarter" idx="25"/>
          </p:nvPr>
        </p:nvSpPr>
        <p:spPr>
          <a:xfrm>
            <a:off x="6471164" y="2429392"/>
            <a:ext cx="2557595" cy="455613"/>
          </a:xfrm>
        </p:spPr>
        <p:txBody>
          <a:bodyPr/>
          <a:lstStyle/>
          <a:p>
            <a:r>
              <a:rPr lang="en-CA" sz="1600" dirty="0"/>
              <a:t>Lisa </a:t>
            </a:r>
            <a:r>
              <a:rPr lang="en-CA" sz="1600" dirty="0" err="1"/>
              <a:t>Crolla-nini</a:t>
            </a:r>
            <a:endParaRPr lang="en-CA" sz="1600" dirty="0"/>
          </a:p>
        </p:txBody>
      </p:sp>
      <p:sp>
        <p:nvSpPr>
          <p:cNvPr id="21" name="Text Placeholder 20">
            <a:extLst>
              <a:ext uri="{FF2B5EF4-FFF2-40B4-BE49-F238E27FC236}">
                <a16:creationId xmlns:a16="http://schemas.microsoft.com/office/drawing/2014/main" id="{DB5A2731-9E2D-44FD-AD32-3ACB60AE0BFB}"/>
              </a:ext>
            </a:extLst>
          </p:cNvPr>
          <p:cNvSpPr>
            <a:spLocks noGrp="1"/>
          </p:cNvSpPr>
          <p:nvPr>
            <p:ph type="body" sz="quarter" idx="40"/>
          </p:nvPr>
        </p:nvSpPr>
        <p:spPr>
          <a:xfrm>
            <a:off x="6471163" y="2963919"/>
            <a:ext cx="2535912" cy="478256"/>
          </a:xfrm>
        </p:spPr>
        <p:txBody>
          <a:bodyPr/>
          <a:lstStyle/>
          <a:p>
            <a:r>
              <a:rPr lang="en-CA" sz="1600" dirty="0"/>
              <a:t>Pension and Benefits Specialist</a:t>
            </a:r>
          </a:p>
        </p:txBody>
      </p:sp>
      <p:sp>
        <p:nvSpPr>
          <p:cNvPr id="18" name="Text Placeholder 17">
            <a:extLst>
              <a:ext uri="{FF2B5EF4-FFF2-40B4-BE49-F238E27FC236}">
                <a16:creationId xmlns:a16="http://schemas.microsoft.com/office/drawing/2014/main" id="{24B7258D-8205-4E0B-84EA-D6FD4FDE8604}"/>
              </a:ext>
            </a:extLst>
          </p:cNvPr>
          <p:cNvSpPr>
            <a:spLocks noGrp="1"/>
          </p:cNvSpPr>
          <p:nvPr>
            <p:ph type="body" sz="quarter" idx="37"/>
          </p:nvPr>
        </p:nvSpPr>
        <p:spPr>
          <a:xfrm>
            <a:off x="6476940" y="3543116"/>
            <a:ext cx="2551819" cy="511226"/>
          </a:xfrm>
        </p:spPr>
        <p:txBody>
          <a:bodyPr/>
          <a:lstStyle/>
          <a:p>
            <a:pPr algn="ctr"/>
            <a:r>
              <a:rPr lang="en-CA" sz="1400" dirty="0"/>
              <a:t>Technical Co-Host</a:t>
            </a:r>
          </a:p>
        </p:txBody>
      </p:sp>
      <p:sp>
        <p:nvSpPr>
          <p:cNvPr id="2" name="Title 6">
            <a:extLst>
              <a:ext uri="{FF2B5EF4-FFF2-40B4-BE49-F238E27FC236}">
                <a16:creationId xmlns:a16="http://schemas.microsoft.com/office/drawing/2014/main" id="{B75746E9-97BF-5552-F8FF-2B9513BA7B1F}"/>
              </a:ext>
            </a:extLst>
          </p:cNvPr>
          <p:cNvSpPr txBox="1">
            <a:spLocks/>
          </p:cNvSpPr>
          <p:nvPr/>
        </p:nvSpPr>
        <p:spPr>
          <a:xfrm>
            <a:off x="518860" y="1580302"/>
            <a:ext cx="10697007" cy="374370"/>
          </a:xfrm>
          <a:prstGeom prst="rect">
            <a:avLst/>
          </a:prstGeom>
        </p:spPr>
        <p:txBody>
          <a:bodyPr vert="horz" lIns="0" tIns="0" rIns="0" bIns="0" rtlCol="0" anchor="b">
            <a:normAutofit/>
          </a:bodyPr>
          <a:lstStyle>
            <a:lvl1pPr algn="l" defTabSz="685800" rtl="0" eaLnBrk="1" latinLnBrk="0" hangingPunct="1">
              <a:lnSpc>
                <a:spcPct val="85000"/>
              </a:lnSpc>
              <a:spcBef>
                <a:spcPct val="0"/>
              </a:spcBef>
              <a:buNone/>
              <a:defRPr sz="2100" b="0" i="0" kern="1200">
                <a:solidFill>
                  <a:schemeClr val="accent1"/>
                </a:solidFill>
                <a:latin typeface="+mj-lt"/>
                <a:ea typeface="+mj-ea"/>
                <a:cs typeface="+mj-cs"/>
              </a:defRPr>
            </a:lvl1pPr>
          </a:lstStyle>
          <a:p>
            <a:pPr marL="0" marR="0" lvl="0" indent="0" algn="ctr" defTabSz="685800" rtl="0" eaLnBrk="1" fontAlgn="auto" latinLnBrk="0" hangingPunct="1">
              <a:lnSpc>
                <a:spcPct val="85000"/>
              </a:lnSpc>
              <a:spcBef>
                <a:spcPct val="0"/>
              </a:spcBef>
              <a:spcAft>
                <a:spcPts val="0"/>
              </a:spcAft>
              <a:buClrTx/>
              <a:buSzTx/>
              <a:buFontTx/>
              <a:buNone/>
              <a:tabLst/>
              <a:defRPr/>
            </a:pPr>
            <a:r>
              <a:rPr kumimoji="0" lang="en-CA" sz="2400" b="0" i="0" u="none" strike="noStrike" kern="1200" cap="none" spc="0" normalizeH="0" baseline="0" noProof="0" dirty="0">
                <a:ln>
                  <a:noFill/>
                </a:ln>
                <a:solidFill>
                  <a:srgbClr val="000000"/>
                </a:solidFill>
                <a:effectLst/>
                <a:uLnTx/>
                <a:uFillTx/>
                <a:latin typeface="IBM Plex Sans Bold"/>
                <a:ea typeface="+mj-ea"/>
                <a:cs typeface="+mj-cs"/>
              </a:rPr>
              <a:t>Pension &amp; Benefits, People Services, University Services Centre (USC) </a:t>
            </a:r>
          </a:p>
        </p:txBody>
      </p:sp>
    </p:spTree>
    <p:custDataLst>
      <p:tags r:id="rId1"/>
    </p:custDataLst>
    <p:extLst>
      <p:ext uri="{BB962C8B-B14F-4D97-AF65-F5344CB8AC3E}">
        <p14:creationId xmlns:p14="http://schemas.microsoft.com/office/powerpoint/2010/main" val="85892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3C57E-88CA-39FC-6ED3-B6C28F12F754}"/>
              </a:ext>
            </a:extLst>
          </p:cNvPr>
          <p:cNvSpPr>
            <a:spLocks noGrp="1"/>
          </p:cNvSpPr>
          <p:nvPr>
            <p:ph type="title"/>
          </p:nvPr>
        </p:nvSpPr>
        <p:spPr/>
        <p:txBody>
          <a:bodyPr>
            <a:normAutofit/>
          </a:bodyPr>
          <a:lstStyle/>
          <a:p>
            <a:r>
              <a:rPr lang="en-CA" sz="2800" dirty="0"/>
              <a:t>Forms to be filled out and returned for a transfer out of funds</a:t>
            </a:r>
          </a:p>
        </p:txBody>
      </p:sp>
      <p:sp>
        <p:nvSpPr>
          <p:cNvPr id="3" name="Content Placeholder 2"/>
          <p:cNvSpPr>
            <a:spLocks noGrp="1"/>
          </p:cNvSpPr>
          <p:nvPr>
            <p:ph idx="1"/>
          </p:nvPr>
        </p:nvSpPr>
        <p:spPr/>
        <p:txBody>
          <a:bodyPr>
            <a:normAutofit lnSpcReduction="10000"/>
          </a:bodyPr>
          <a:lstStyle/>
          <a:p>
            <a:r>
              <a:rPr lang="en-US" sz="2400" dirty="0">
                <a:solidFill>
                  <a:srgbClr val="000000"/>
                </a:solidFill>
              </a:rPr>
              <a:t>Option selection form to be signed and witnessed. </a:t>
            </a:r>
          </a:p>
          <a:p>
            <a:pPr marL="0" indent="0">
              <a:buNone/>
            </a:pPr>
            <a:endParaRPr lang="en-US" sz="2400" dirty="0">
              <a:solidFill>
                <a:srgbClr val="000000"/>
              </a:solidFill>
            </a:endParaRPr>
          </a:p>
          <a:p>
            <a:r>
              <a:rPr lang="en-US" sz="2400" dirty="0">
                <a:solidFill>
                  <a:srgbClr val="000000"/>
                </a:solidFill>
              </a:rPr>
              <a:t>Proof of age and your spouse's proof of age and social insurance number. Copies of birth, baptismal certificates, passports or Ontario Drivers licenses are acceptable.</a:t>
            </a:r>
          </a:p>
          <a:p>
            <a:endParaRPr lang="en-US" sz="2400" dirty="0">
              <a:solidFill>
                <a:srgbClr val="000000"/>
              </a:solidFill>
            </a:endParaRPr>
          </a:p>
          <a:p>
            <a:r>
              <a:rPr lang="en-US" sz="2400" dirty="0">
                <a:solidFill>
                  <a:srgbClr val="000000"/>
                </a:solidFill>
              </a:rPr>
              <a:t>If you are choosing a transfer out of funds you will need to complete and return the following:</a:t>
            </a:r>
          </a:p>
          <a:p>
            <a:endParaRPr lang="en-US" sz="2400" dirty="0">
              <a:solidFill>
                <a:srgbClr val="000000"/>
              </a:solidFill>
            </a:endParaRPr>
          </a:p>
          <a:p>
            <a:pPr>
              <a:buFont typeface="Wingdings" panose="05000000000000000000" pitchFamily="2" charset="2"/>
              <a:buChar char="§"/>
            </a:pPr>
            <a:r>
              <a:rPr lang="en-US" sz="2400" dirty="0">
                <a:solidFill>
                  <a:srgbClr val="000000"/>
                </a:solidFill>
              </a:rPr>
              <a:t>Direct Transfer Request form (T2151)</a:t>
            </a:r>
          </a:p>
          <a:p>
            <a:pPr>
              <a:buFont typeface="Wingdings" panose="05000000000000000000" pitchFamily="2" charset="2"/>
              <a:buChar char="§"/>
            </a:pPr>
            <a:r>
              <a:rPr lang="en-US" sz="2400" dirty="0">
                <a:solidFill>
                  <a:srgbClr val="000000"/>
                </a:solidFill>
              </a:rPr>
              <a:t>Locking In Agreement </a:t>
            </a:r>
          </a:p>
          <a:p>
            <a:pPr>
              <a:buFont typeface="Wingdings" panose="05000000000000000000" pitchFamily="2" charset="2"/>
              <a:buChar char="§"/>
            </a:pPr>
            <a:r>
              <a:rPr lang="en-US" sz="2400" dirty="0">
                <a:solidFill>
                  <a:srgbClr val="000000"/>
                </a:solidFill>
              </a:rPr>
              <a:t>Request for Electronic Funds (CIBC Mellon for non locked in or cash portion if applicable)</a:t>
            </a:r>
          </a:p>
          <a:p>
            <a:pPr marL="0" indent="0">
              <a:buNone/>
            </a:pPr>
            <a:endParaRPr lang="en-US" sz="2400" dirty="0">
              <a:solidFill>
                <a:srgbClr val="000000"/>
              </a:solidFill>
            </a:endParaRPr>
          </a:p>
          <a:p>
            <a:pPr marL="0" indent="0">
              <a:buNone/>
            </a:pPr>
            <a:endParaRPr lang="en-US" sz="2400" b="1" i="1"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206571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2800" dirty="0"/>
              <a:t>When do I receive payment?</a:t>
            </a:r>
          </a:p>
        </p:txBody>
      </p:sp>
      <p:graphicFrame>
        <p:nvGraphicFramePr>
          <p:cNvPr id="5" name="Content Placeholder 2">
            <a:extLst>
              <a:ext uri="{FF2B5EF4-FFF2-40B4-BE49-F238E27FC236}">
                <a16:creationId xmlns:a16="http://schemas.microsoft.com/office/drawing/2014/main" id="{6E50936A-263F-4962-5823-9EFDC6A4F402}"/>
              </a:ext>
            </a:extLst>
          </p:cNvPr>
          <p:cNvGraphicFramePr>
            <a:graphicFrameLocks noGrp="1"/>
          </p:cNvGraphicFramePr>
          <p:nvPr>
            <p:ph idx="1"/>
          </p:nvPr>
        </p:nvGraphicFramePr>
        <p:xfrm>
          <a:off x="3708400" y="1198563"/>
          <a:ext cx="796925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Stacks of gold coins">
            <a:extLst>
              <a:ext uri="{FF2B5EF4-FFF2-40B4-BE49-F238E27FC236}">
                <a16:creationId xmlns:a16="http://schemas.microsoft.com/office/drawing/2014/main" id="{0D86123E-A0F7-C785-32AD-56E1627ACD61}"/>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518859" y="2757829"/>
            <a:ext cx="2684850" cy="1789900"/>
          </a:xfrm>
          <a:prstGeom prst="rect">
            <a:avLst/>
          </a:prstGeom>
        </p:spPr>
      </p:pic>
    </p:spTree>
    <p:extLst>
      <p:ext uri="{BB962C8B-B14F-4D97-AF65-F5344CB8AC3E}">
        <p14:creationId xmlns:p14="http://schemas.microsoft.com/office/powerpoint/2010/main" val="135102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2800" dirty="0"/>
              <a:t>Will my pension increase or decrease?</a:t>
            </a:r>
          </a:p>
        </p:txBody>
      </p:sp>
      <p:graphicFrame>
        <p:nvGraphicFramePr>
          <p:cNvPr id="5" name="Content Placeholder 2">
            <a:extLst>
              <a:ext uri="{FF2B5EF4-FFF2-40B4-BE49-F238E27FC236}">
                <a16:creationId xmlns:a16="http://schemas.microsoft.com/office/drawing/2014/main" id="{6E50936A-263F-4962-5823-9EFDC6A4F402}"/>
              </a:ext>
            </a:extLst>
          </p:cNvPr>
          <p:cNvGraphicFramePr>
            <a:graphicFrameLocks noGrp="1"/>
          </p:cNvGraphicFramePr>
          <p:nvPr>
            <p:ph idx="1"/>
          </p:nvPr>
        </p:nvGraphicFramePr>
        <p:xfrm>
          <a:off x="3708400" y="1198563"/>
          <a:ext cx="796925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Stacks of gold coins">
            <a:extLst>
              <a:ext uri="{FF2B5EF4-FFF2-40B4-BE49-F238E27FC236}">
                <a16:creationId xmlns:a16="http://schemas.microsoft.com/office/drawing/2014/main" id="{0D86123E-A0F7-C785-32AD-56E1627ACD61}"/>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518859" y="2757829"/>
            <a:ext cx="2684850" cy="1789900"/>
          </a:xfrm>
          <a:prstGeom prst="rect">
            <a:avLst/>
          </a:prstGeom>
        </p:spPr>
      </p:pic>
    </p:spTree>
    <p:extLst>
      <p:ext uri="{BB962C8B-B14F-4D97-AF65-F5344CB8AC3E}">
        <p14:creationId xmlns:p14="http://schemas.microsoft.com/office/powerpoint/2010/main" val="340027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2AFB624-BD00-1DA1-9D7C-E75C6BFD813C}"/>
              </a:ext>
            </a:extLst>
          </p:cNvPr>
          <p:cNvSpPr>
            <a:spLocks noGrp="1"/>
          </p:cNvSpPr>
          <p:nvPr>
            <p:ph type="title"/>
          </p:nvPr>
        </p:nvSpPr>
        <p:spPr>
          <a:xfrm>
            <a:off x="854982" y="981075"/>
            <a:ext cx="4694239" cy="1842135"/>
          </a:xfrm>
        </p:spPr>
        <p:txBody>
          <a:bodyPr/>
          <a:lstStyle/>
          <a:p>
            <a:r>
              <a:rPr lang="en-US" dirty="0"/>
              <a:t>Pension Option Selection Form</a:t>
            </a:r>
          </a:p>
        </p:txBody>
      </p:sp>
      <p:pic>
        <p:nvPicPr>
          <p:cNvPr id="4" name="Picture 2">
            <a:extLst>
              <a:ext uri="{FF2B5EF4-FFF2-40B4-BE49-F238E27FC236}">
                <a16:creationId xmlns:a16="http://schemas.microsoft.com/office/drawing/2014/main" id="{E4A4D078-C135-3EF9-F3C4-0A422079B7C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639275" y="356400"/>
            <a:ext cx="5008337" cy="6145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318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3C57E-88CA-39FC-6ED3-B6C28F12F754}"/>
              </a:ext>
            </a:extLst>
          </p:cNvPr>
          <p:cNvSpPr>
            <a:spLocks noGrp="1"/>
          </p:cNvSpPr>
          <p:nvPr>
            <p:ph type="title"/>
          </p:nvPr>
        </p:nvSpPr>
        <p:spPr/>
        <p:txBody>
          <a:bodyPr>
            <a:normAutofit/>
          </a:bodyPr>
          <a:lstStyle/>
          <a:p>
            <a:r>
              <a:rPr lang="en-CA" sz="2800" dirty="0"/>
              <a:t>Forms of pension in the York University Pension Plan</a:t>
            </a:r>
          </a:p>
        </p:txBody>
      </p:sp>
      <p:sp>
        <p:nvSpPr>
          <p:cNvPr id="3" name="Content Placeholder 2"/>
          <p:cNvSpPr>
            <a:spLocks noGrp="1"/>
          </p:cNvSpPr>
          <p:nvPr>
            <p:ph idx="1"/>
          </p:nvPr>
        </p:nvSpPr>
        <p:spPr/>
        <p:txBody>
          <a:bodyPr>
            <a:normAutofit fontScale="92500"/>
          </a:bodyPr>
          <a:lstStyle/>
          <a:p>
            <a:r>
              <a:rPr lang="en-US" sz="2400" dirty="0">
                <a:solidFill>
                  <a:srgbClr val="000000"/>
                </a:solidFill>
              </a:rPr>
              <a:t>A life only pension is payable for your entire life and ceases when you pass away.  </a:t>
            </a:r>
          </a:p>
          <a:p>
            <a:endParaRPr lang="en-US" sz="2400" dirty="0">
              <a:solidFill>
                <a:srgbClr val="000000"/>
              </a:solidFill>
            </a:endParaRPr>
          </a:p>
          <a:p>
            <a:r>
              <a:rPr lang="en-US" sz="2400" dirty="0">
                <a:solidFill>
                  <a:srgbClr val="000000"/>
                </a:solidFill>
              </a:rPr>
              <a:t>Joint &amp; Survivor options are only available to members with a spouse.  </a:t>
            </a:r>
          </a:p>
          <a:p>
            <a:pPr marL="0" indent="0">
              <a:buNone/>
            </a:pPr>
            <a:endParaRPr lang="en-US" sz="2400" dirty="0">
              <a:solidFill>
                <a:srgbClr val="000000"/>
              </a:solidFill>
            </a:endParaRPr>
          </a:p>
          <a:p>
            <a:r>
              <a:rPr lang="en-US" sz="2400" dirty="0">
                <a:solidFill>
                  <a:srgbClr val="000000"/>
                </a:solidFill>
              </a:rPr>
              <a:t>The Joint &amp; Survivor options are available at a percentage of 50, 60, 75 and 100%. </a:t>
            </a:r>
          </a:p>
          <a:p>
            <a:pPr marL="0" indent="0">
              <a:buNone/>
            </a:pPr>
            <a:endParaRPr lang="en-US" sz="2400" dirty="0">
              <a:solidFill>
                <a:srgbClr val="000000"/>
              </a:solidFill>
            </a:endParaRPr>
          </a:p>
          <a:p>
            <a:r>
              <a:rPr lang="en-US" sz="2400" dirty="0">
                <a:solidFill>
                  <a:srgbClr val="000000"/>
                </a:solidFill>
              </a:rPr>
              <a:t>If you elect a J&amp;S pension and pass away prior to your spouse, your spouse will begin receiving whatever percentage of pension you choose at the time of retirement.</a:t>
            </a:r>
          </a:p>
          <a:p>
            <a:endParaRPr lang="en-US" sz="2400" dirty="0">
              <a:solidFill>
                <a:srgbClr val="000000"/>
              </a:solidFill>
            </a:endParaRPr>
          </a:p>
          <a:p>
            <a:r>
              <a:rPr lang="en-US" sz="2400" dirty="0">
                <a:solidFill>
                  <a:srgbClr val="000000"/>
                </a:solidFill>
              </a:rPr>
              <a:t>If you have a spouse and choose any option less than J&amp;S 60% your spouse needs to agree to this by signing a spousal waiver form. This is Ontario pension legislation.</a:t>
            </a:r>
          </a:p>
          <a:p>
            <a:endParaRPr lang="en-US" sz="2400" dirty="0">
              <a:solidFill>
                <a:srgbClr val="000000"/>
              </a:solidFill>
            </a:endParaRPr>
          </a:p>
          <a:p>
            <a:pPr marL="0" indent="0">
              <a:buNone/>
            </a:pPr>
            <a:endParaRPr lang="en-US" sz="2400" dirty="0">
              <a:solidFill>
                <a:srgbClr val="000000"/>
              </a:solidFill>
            </a:endParaRPr>
          </a:p>
          <a:p>
            <a:endParaRPr lang="en-US" sz="24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270676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3C57E-88CA-39FC-6ED3-B6C28F12F754}"/>
              </a:ext>
            </a:extLst>
          </p:cNvPr>
          <p:cNvSpPr>
            <a:spLocks noGrp="1"/>
          </p:cNvSpPr>
          <p:nvPr>
            <p:ph type="title"/>
          </p:nvPr>
        </p:nvSpPr>
        <p:spPr/>
        <p:txBody>
          <a:bodyPr>
            <a:normAutofit/>
          </a:bodyPr>
          <a:lstStyle/>
          <a:p>
            <a:r>
              <a:rPr lang="en-CA" sz="2800" dirty="0"/>
              <a:t>Forms of pension in the York University Pension Plan</a:t>
            </a:r>
          </a:p>
        </p:txBody>
      </p:sp>
      <p:sp>
        <p:nvSpPr>
          <p:cNvPr id="3" name="Content Placeholder 2"/>
          <p:cNvSpPr>
            <a:spLocks noGrp="1"/>
          </p:cNvSpPr>
          <p:nvPr>
            <p:ph idx="1"/>
          </p:nvPr>
        </p:nvSpPr>
        <p:spPr/>
        <p:txBody>
          <a:bodyPr>
            <a:normAutofit fontScale="92500" lnSpcReduction="20000"/>
          </a:bodyPr>
          <a:lstStyle/>
          <a:p>
            <a:endParaRPr lang="en-US" sz="2400" dirty="0">
              <a:solidFill>
                <a:srgbClr val="000000"/>
              </a:solidFill>
            </a:endParaRPr>
          </a:p>
          <a:p>
            <a:r>
              <a:rPr lang="en-US" sz="2400" dirty="0">
                <a:solidFill>
                  <a:srgbClr val="000000"/>
                </a:solidFill>
              </a:rPr>
              <a:t>Guaranteed periods of 5, 10 and 15 years are offered in the York Plan.</a:t>
            </a:r>
          </a:p>
          <a:p>
            <a:endParaRPr lang="en-US" sz="2400" dirty="0">
              <a:solidFill>
                <a:srgbClr val="000000"/>
              </a:solidFill>
            </a:endParaRPr>
          </a:p>
          <a:p>
            <a:r>
              <a:rPr lang="en-US" sz="2400" dirty="0">
                <a:solidFill>
                  <a:srgbClr val="000000"/>
                </a:solidFill>
              </a:rPr>
              <a:t>If you have a spouse and choose a J&amp;S 60% pension guaranteed for 10 years and you pass away 5 years after starting the pension, your spouse would receive 100% of the pension until the end of the 10 year guaranteed period at which point they would begin receiving 60% of the pension. </a:t>
            </a:r>
          </a:p>
          <a:p>
            <a:endParaRPr lang="en-US" sz="2400" dirty="0">
              <a:solidFill>
                <a:srgbClr val="000000"/>
              </a:solidFill>
            </a:endParaRPr>
          </a:p>
          <a:p>
            <a:r>
              <a:rPr lang="en-US" sz="2400" dirty="0">
                <a:solidFill>
                  <a:srgbClr val="000000"/>
                </a:solidFill>
              </a:rPr>
              <a:t>If both you and your spouse pass away prior to the 10 year guaranteed period expiring, a beneficiary(</a:t>
            </a:r>
            <a:r>
              <a:rPr lang="en-US" sz="2400" dirty="0" err="1">
                <a:solidFill>
                  <a:srgbClr val="000000"/>
                </a:solidFill>
              </a:rPr>
              <a:t>ies</a:t>
            </a:r>
            <a:r>
              <a:rPr lang="en-US" sz="2400" dirty="0">
                <a:solidFill>
                  <a:srgbClr val="000000"/>
                </a:solidFill>
              </a:rPr>
              <a:t>) of your choice receive a lump sum value of the remaining payments.</a:t>
            </a:r>
          </a:p>
          <a:p>
            <a:pPr marL="0" indent="0">
              <a:buNone/>
            </a:pPr>
            <a:endParaRPr lang="en-US" sz="2400" dirty="0">
              <a:solidFill>
                <a:srgbClr val="000000"/>
              </a:solidFill>
            </a:endParaRPr>
          </a:p>
          <a:p>
            <a:r>
              <a:rPr lang="en-US" sz="2400" dirty="0">
                <a:solidFill>
                  <a:srgbClr val="000000"/>
                </a:solidFill>
              </a:rPr>
              <a:t>If you do not have a spouse and you pass away prior to the guaranteed period expiring the remaining payments are paid as a lump sum to a beneficiary(</a:t>
            </a:r>
            <a:r>
              <a:rPr lang="en-US" sz="2400" dirty="0" err="1">
                <a:solidFill>
                  <a:srgbClr val="000000"/>
                </a:solidFill>
              </a:rPr>
              <a:t>ies</a:t>
            </a:r>
            <a:r>
              <a:rPr lang="en-US" sz="2400" dirty="0">
                <a:solidFill>
                  <a:srgbClr val="000000"/>
                </a:solidFill>
              </a:rPr>
              <a:t>) of your choice.</a:t>
            </a:r>
          </a:p>
          <a:p>
            <a:endParaRPr lang="en-US" sz="2400" dirty="0">
              <a:solidFill>
                <a:srgbClr val="000000"/>
              </a:solidFill>
            </a:endParaRPr>
          </a:p>
          <a:p>
            <a:r>
              <a:rPr lang="en-US" sz="2400" dirty="0">
                <a:solidFill>
                  <a:srgbClr val="000000"/>
                </a:solidFill>
              </a:rPr>
              <a:t>It is important to remember that your pension is payable for your entire life.</a:t>
            </a:r>
          </a:p>
          <a:p>
            <a:endParaRPr lang="en-US" sz="2400" dirty="0">
              <a:solidFill>
                <a:srgbClr val="000000"/>
              </a:solidFill>
            </a:endParaRPr>
          </a:p>
          <a:p>
            <a:r>
              <a:rPr lang="en-US" sz="2400" dirty="0">
                <a:solidFill>
                  <a:srgbClr val="000000"/>
                </a:solidFill>
              </a:rPr>
              <a:t>The form of pension you choose at retirement is permanent and cannot be changed.</a:t>
            </a:r>
          </a:p>
          <a:p>
            <a:pPr marL="0" indent="0">
              <a:buNone/>
            </a:pPr>
            <a:endParaRPr lang="en-US" sz="24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42582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0B4CD1A-DC66-A12E-DE4B-038FD83110E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t="7903" b="7903"/>
          <a:stretch/>
        </p:blipFill>
        <p:spPr/>
      </p:pic>
      <p:sp>
        <p:nvSpPr>
          <p:cNvPr id="6" name="Text Placeholder 5">
            <a:extLst>
              <a:ext uri="{FF2B5EF4-FFF2-40B4-BE49-F238E27FC236}">
                <a16:creationId xmlns:a16="http://schemas.microsoft.com/office/drawing/2014/main" id="{84C7336D-9FB3-2064-19D3-112FBA24D0AC}"/>
              </a:ext>
            </a:extLst>
          </p:cNvPr>
          <p:cNvSpPr>
            <a:spLocks noGrp="1"/>
          </p:cNvSpPr>
          <p:nvPr>
            <p:ph type="body" sz="quarter" idx="12"/>
          </p:nvPr>
        </p:nvSpPr>
        <p:spPr>
          <a:xfrm>
            <a:off x="0" y="-6415"/>
            <a:ext cx="12192000" cy="6858000"/>
          </a:xfrm>
        </p:spPr>
        <p:txBody>
          <a:bodyPr/>
          <a:lstStyle/>
          <a:p>
            <a:endParaRPr lang="en-CA" dirty="0"/>
          </a:p>
        </p:txBody>
      </p:sp>
      <p:sp>
        <p:nvSpPr>
          <p:cNvPr id="4" name="Title 3">
            <a:extLst>
              <a:ext uri="{FF2B5EF4-FFF2-40B4-BE49-F238E27FC236}">
                <a16:creationId xmlns:a16="http://schemas.microsoft.com/office/drawing/2014/main" id="{5E50C95C-9DD6-AEAB-49FF-A4B45FE8F431}"/>
              </a:ext>
            </a:extLst>
          </p:cNvPr>
          <p:cNvSpPr>
            <a:spLocks noGrp="1"/>
          </p:cNvSpPr>
          <p:nvPr>
            <p:ph type="title"/>
          </p:nvPr>
        </p:nvSpPr>
        <p:spPr/>
        <p:txBody>
          <a:bodyPr/>
          <a:lstStyle/>
          <a:p>
            <a:r>
              <a:rPr lang="en-CA" dirty="0"/>
              <a:t>Post Retirement Benefits</a:t>
            </a:r>
          </a:p>
        </p:txBody>
      </p:sp>
    </p:spTree>
    <p:extLst>
      <p:ext uri="{BB962C8B-B14F-4D97-AF65-F5344CB8AC3E}">
        <p14:creationId xmlns:p14="http://schemas.microsoft.com/office/powerpoint/2010/main" val="357435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3B7950-61C1-40DB-B698-901C3A8AACB3}"/>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1B5096D-06CE-4E81-BBA7-2FD15F23C636}"/>
              </a:ext>
            </a:extLst>
          </p:cNvPr>
          <p:cNvSpPr>
            <a:spLocks noGrp="1"/>
          </p:cNvSpPr>
          <p:nvPr>
            <p:ph type="sldNum" sz="quarter" idx="12"/>
          </p:nvPr>
        </p:nvSpPr>
        <p:spPr/>
        <p:txBody>
          <a:bodyPr/>
          <a:lstStyle/>
          <a:p>
            <a:fld id="{5B64C28E-966E-6B4A-816A-311B7D0A2E6D}" type="slidenum">
              <a:rPr lang="en-US" smtClean="0"/>
              <a:t>27</a:t>
            </a:fld>
            <a:endParaRPr lang="en-US" dirty="0"/>
          </a:p>
        </p:txBody>
      </p:sp>
      <p:sp>
        <p:nvSpPr>
          <p:cNvPr id="4" name="Title 3">
            <a:extLst>
              <a:ext uri="{FF2B5EF4-FFF2-40B4-BE49-F238E27FC236}">
                <a16:creationId xmlns:a16="http://schemas.microsoft.com/office/drawing/2014/main" id="{A0EDA351-3195-4781-BD9C-170B9A123014}"/>
              </a:ext>
            </a:extLst>
          </p:cNvPr>
          <p:cNvSpPr>
            <a:spLocks noGrp="1"/>
          </p:cNvSpPr>
          <p:nvPr>
            <p:ph type="title"/>
          </p:nvPr>
        </p:nvSpPr>
        <p:spPr/>
        <p:txBody>
          <a:bodyPr/>
          <a:lstStyle/>
          <a:p>
            <a:r>
              <a:rPr lang="en-CA" dirty="0"/>
              <a:t>Who can qualify for the Ontario Drug Benefit Program</a:t>
            </a:r>
          </a:p>
        </p:txBody>
      </p:sp>
      <p:sp>
        <p:nvSpPr>
          <p:cNvPr id="5" name="Rectangle 1">
            <a:extLst>
              <a:ext uri="{FF2B5EF4-FFF2-40B4-BE49-F238E27FC236}">
                <a16:creationId xmlns:a16="http://schemas.microsoft.com/office/drawing/2014/main" id="{3F0BD920-0A26-47C4-B21F-3DFD8D66EC1D}"/>
              </a:ext>
            </a:extLst>
          </p:cNvPr>
          <p:cNvSpPr>
            <a:spLocks noChangeArrowheads="1"/>
          </p:cNvSpPr>
          <p:nvPr/>
        </p:nvSpPr>
        <p:spPr bwMode="auto">
          <a:xfrm>
            <a:off x="518858" y="1542642"/>
            <a:ext cx="10804137" cy="396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You will qualify for the Ontario Drug Benefit (ODB) program when you turn </a:t>
            </a:r>
            <a:r>
              <a:rPr kumimoji="0" lang="en-US" altLang="en-US" sz="1800" b="1" i="0" u="none" strike="noStrike" cap="none" normalizeH="0" baseline="0" dirty="0">
                <a:ln>
                  <a:noFill/>
                </a:ln>
                <a:solidFill>
                  <a:schemeClr val="tx1"/>
                </a:solidFill>
                <a:effectLst/>
                <a:latin typeface="Arial" panose="020B0604020202020204" pitchFamily="34" charset="0"/>
              </a:rPr>
              <a:t>65 years old</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r>
              <a:rPr lang="en-CA" dirty="0">
                <a:solidFill>
                  <a:schemeClr val="tx1"/>
                </a:solidFill>
              </a:rPr>
              <a:t>A letter will be sent to you about three months before your 65</a:t>
            </a:r>
            <a:r>
              <a:rPr lang="en-CA" baseline="30000" dirty="0">
                <a:solidFill>
                  <a:schemeClr val="tx1"/>
                </a:solidFill>
              </a:rPr>
              <a:t>th </a:t>
            </a:r>
            <a:r>
              <a:rPr lang="en-CA" dirty="0">
                <a:solidFill>
                  <a:schemeClr val="tx1"/>
                </a:solidFill>
              </a:rPr>
              <a:t>birthday to let you know you will </a:t>
            </a:r>
            <a:r>
              <a:rPr lang="en-CA" b="1" dirty="0">
                <a:solidFill>
                  <a:schemeClr val="tx1"/>
                </a:solidFill>
              </a:rPr>
              <a:t>automatically join</a:t>
            </a:r>
            <a:r>
              <a:rPr lang="en-CA" dirty="0">
                <a:solidFill>
                  <a:schemeClr val="tx1"/>
                </a:solidFill>
              </a:rPr>
              <a:t> the Ontario Drug Benefit program on the first day of the month after you turn 65 years old.</a:t>
            </a:r>
          </a:p>
          <a:p>
            <a:endParaRPr lang="en-CA" dirty="0">
              <a:solidFill>
                <a:schemeClr val="tx1"/>
              </a:solidFill>
            </a:endParaRPr>
          </a:p>
          <a:p>
            <a:r>
              <a:rPr lang="en-CA" dirty="0">
                <a:solidFill>
                  <a:schemeClr val="tx1"/>
                </a:solidFill>
              </a:rPr>
              <a:t>For Ontario Residents Only – Prescriptions must be filled in Ontario</a:t>
            </a:r>
          </a:p>
          <a:p>
            <a:endParaRPr lang="en-CA" dirty="0">
              <a:solidFill>
                <a:schemeClr val="tx1"/>
              </a:solidFill>
            </a:endParaRPr>
          </a:p>
          <a:p>
            <a:r>
              <a:rPr lang="en-CA" dirty="0">
                <a:solidFill>
                  <a:schemeClr val="tx1"/>
                </a:solidFill>
              </a:rPr>
              <a:t>Prescriptions must be filled in an Ontario pharmacy</a:t>
            </a:r>
          </a:p>
          <a:p>
            <a:endParaRPr lang="en-CA" dirty="0">
              <a:solidFill>
                <a:schemeClr val="tx1"/>
              </a:solidFill>
            </a:endParaRPr>
          </a:p>
          <a:p>
            <a:r>
              <a:rPr lang="en-CA" dirty="0">
                <a:solidFill>
                  <a:schemeClr val="tx1"/>
                </a:solidFill>
              </a:rPr>
              <a:t>You must have your valid health card with you.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7990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FFDC60-69E8-495A-86F3-9E2929160C4A}"/>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8F4DC5DF-5286-44FE-8050-5374587835BE}"/>
              </a:ext>
            </a:extLst>
          </p:cNvPr>
          <p:cNvSpPr>
            <a:spLocks noGrp="1"/>
          </p:cNvSpPr>
          <p:nvPr>
            <p:ph type="sldNum" sz="quarter" idx="12"/>
          </p:nvPr>
        </p:nvSpPr>
        <p:spPr/>
        <p:txBody>
          <a:bodyPr/>
          <a:lstStyle/>
          <a:p>
            <a:fld id="{5B64C28E-966E-6B4A-816A-311B7D0A2E6D}" type="slidenum">
              <a:rPr lang="en-US" smtClean="0"/>
              <a:t>28</a:t>
            </a:fld>
            <a:endParaRPr lang="en-US" dirty="0"/>
          </a:p>
        </p:txBody>
      </p:sp>
      <p:sp>
        <p:nvSpPr>
          <p:cNvPr id="4" name="Title 3">
            <a:extLst>
              <a:ext uri="{FF2B5EF4-FFF2-40B4-BE49-F238E27FC236}">
                <a16:creationId xmlns:a16="http://schemas.microsoft.com/office/drawing/2014/main" id="{D32BDA3C-5AC6-449B-A8F3-0FA6299207B1}"/>
              </a:ext>
            </a:extLst>
          </p:cNvPr>
          <p:cNvSpPr>
            <a:spLocks noGrp="1"/>
          </p:cNvSpPr>
          <p:nvPr>
            <p:ph type="title"/>
          </p:nvPr>
        </p:nvSpPr>
        <p:spPr/>
        <p:txBody>
          <a:bodyPr/>
          <a:lstStyle/>
          <a:p>
            <a:r>
              <a:rPr lang="en-CA" dirty="0"/>
              <a:t>How do you know?</a:t>
            </a:r>
          </a:p>
        </p:txBody>
      </p:sp>
      <p:sp>
        <p:nvSpPr>
          <p:cNvPr id="6" name="TextBox 5">
            <a:extLst>
              <a:ext uri="{FF2B5EF4-FFF2-40B4-BE49-F238E27FC236}">
                <a16:creationId xmlns:a16="http://schemas.microsoft.com/office/drawing/2014/main" id="{51579A47-1411-4820-8675-7CCEDCD52CD3}"/>
              </a:ext>
            </a:extLst>
          </p:cNvPr>
          <p:cNvSpPr txBox="1"/>
          <p:nvPr/>
        </p:nvSpPr>
        <p:spPr>
          <a:xfrm>
            <a:off x="515379" y="1552200"/>
            <a:ext cx="10943803" cy="2816156"/>
          </a:xfrm>
          <a:prstGeom prst="rect">
            <a:avLst/>
          </a:prstGeom>
          <a:noFill/>
        </p:spPr>
        <p:txBody>
          <a:bodyPr wrap="square">
            <a:spAutoFit/>
          </a:bodyPr>
          <a:lstStyle/>
          <a:p>
            <a:r>
              <a:rPr lang="en-CA" dirty="0">
                <a:solidFill>
                  <a:schemeClr val="tx1"/>
                </a:solidFill>
              </a:rPr>
              <a:t>For </a:t>
            </a:r>
            <a:r>
              <a:rPr lang="en-CA" b="1" dirty="0">
                <a:solidFill>
                  <a:schemeClr val="tx1"/>
                </a:solidFill>
              </a:rPr>
              <a:t>seniors </a:t>
            </a:r>
            <a:r>
              <a:rPr lang="en-CA" dirty="0">
                <a:solidFill>
                  <a:schemeClr val="tx1"/>
                </a:solidFill>
              </a:rPr>
              <a:t>(people age 65 and older), a letter will be sent to you about three months before your 65</a:t>
            </a:r>
            <a:r>
              <a:rPr lang="en-CA" baseline="30000" dirty="0">
                <a:solidFill>
                  <a:schemeClr val="tx1"/>
                </a:solidFill>
              </a:rPr>
              <a:t>th </a:t>
            </a:r>
            <a:r>
              <a:rPr lang="en-CA" dirty="0">
                <a:solidFill>
                  <a:schemeClr val="tx1"/>
                </a:solidFill>
              </a:rPr>
              <a:t>birthday to let you know you will </a:t>
            </a:r>
            <a:r>
              <a:rPr lang="en-CA" b="1" dirty="0">
                <a:solidFill>
                  <a:schemeClr val="tx1"/>
                </a:solidFill>
              </a:rPr>
              <a:t>automatically join</a:t>
            </a:r>
            <a:r>
              <a:rPr lang="en-CA" dirty="0">
                <a:solidFill>
                  <a:schemeClr val="tx1"/>
                </a:solidFill>
              </a:rPr>
              <a:t> the Ontario Drug Benefit program on the first day of the month after you turn 65 years old.</a:t>
            </a:r>
          </a:p>
          <a:p>
            <a:endParaRPr lang="en-CA" dirty="0">
              <a:solidFill>
                <a:schemeClr val="tx1"/>
              </a:solidFill>
            </a:endParaRPr>
          </a:p>
          <a:p>
            <a:r>
              <a:rPr lang="en-CA" dirty="0">
                <a:solidFill>
                  <a:schemeClr val="tx1"/>
                </a:solidFill>
              </a:rPr>
              <a:t>For Ontario Residents Only – Prescriptions must be filled in Ontario</a:t>
            </a:r>
          </a:p>
          <a:p>
            <a:endParaRPr lang="en-CA" dirty="0">
              <a:solidFill>
                <a:schemeClr val="tx1"/>
              </a:solidFill>
            </a:endParaRPr>
          </a:p>
          <a:p>
            <a:r>
              <a:rPr lang="en-CA" dirty="0">
                <a:solidFill>
                  <a:schemeClr val="tx1"/>
                </a:solidFill>
              </a:rPr>
              <a:t>Prescriptions must be filled in an Ontario pharmacy</a:t>
            </a:r>
          </a:p>
          <a:p>
            <a:endParaRPr lang="en-CA" dirty="0">
              <a:solidFill>
                <a:schemeClr val="tx1"/>
              </a:solidFill>
            </a:endParaRPr>
          </a:p>
          <a:p>
            <a:r>
              <a:rPr lang="en-CA" dirty="0">
                <a:solidFill>
                  <a:schemeClr val="tx1"/>
                </a:solidFill>
              </a:rPr>
              <a:t>You must have your valid health card with you.  </a:t>
            </a:r>
          </a:p>
        </p:txBody>
      </p:sp>
    </p:spTree>
    <p:extLst>
      <p:ext uri="{BB962C8B-B14F-4D97-AF65-F5344CB8AC3E}">
        <p14:creationId xmlns:p14="http://schemas.microsoft.com/office/powerpoint/2010/main" val="493372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9E9577-69DC-42E6-8782-D276026D6DCF}"/>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908169AE-F6F6-4E50-8099-16B268F9B30C}"/>
              </a:ext>
            </a:extLst>
          </p:cNvPr>
          <p:cNvSpPr>
            <a:spLocks noGrp="1"/>
          </p:cNvSpPr>
          <p:nvPr>
            <p:ph type="sldNum" sz="quarter" idx="12"/>
          </p:nvPr>
        </p:nvSpPr>
        <p:spPr/>
        <p:txBody>
          <a:bodyPr/>
          <a:lstStyle/>
          <a:p>
            <a:fld id="{5B64C28E-966E-6B4A-816A-311B7D0A2E6D}" type="slidenum">
              <a:rPr lang="en-US" smtClean="0"/>
              <a:t>29</a:t>
            </a:fld>
            <a:endParaRPr lang="en-US" dirty="0"/>
          </a:p>
        </p:txBody>
      </p:sp>
      <p:sp>
        <p:nvSpPr>
          <p:cNvPr id="4" name="Title 3">
            <a:extLst>
              <a:ext uri="{FF2B5EF4-FFF2-40B4-BE49-F238E27FC236}">
                <a16:creationId xmlns:a16="http://schemas.microsoft.com/office/drawing/2014/main" id="{797FCAB8-4146-468B-AA92-B1BBF40CAC27}"/>
              </a:ext>
            </a:extLst>
          </p:cNvPr>
          <p:cNvSpPr>
            <a:spLocks noGrp="1"/>
          </p:cNvSpPr>
          <p:nvPr>
            <p:ph type="title"/>
          </p:nvPr>
        </p:nvSpPr>
        <p:spPr/>
        <p:txBody>
          <a:bodyPr/>
          <a:lstStyle/>
          <a:p>
            <a:r>
              <a:rPr lang="en-CA" dirty="0"/>
              <a:t>What is covered by the ODB</a:t>
            </a:r>
          </a:p>
        </p:txBody>
      </p:sp>
      <p:sp>
        <p:nvSpPr>
          <p:cNvPr id="6" name="TextBox 5">
            <a:extLst>
              <a:ext uri="{FF2B5EF4-FFF2-40B4-BE49-F238E27FC236}">
                <a16:creationId xmlns:a16="http://schemas.microsoft.com/office/drawing/2014/main" id="{CF5A8B80-EB7F-4956-9243-5ACA2732A930}"/>
              </a:ext>
            </a:extLst>
          </p:cNvPr>
          <p:cNvSpPr txBox="1"/>
          <p:nvPr/>
        </p:nvSpPr>
        <p:spPr>
          <a:xfrm>
            <a:off x="518859" y="1177409"/>
            <a:ext cx="6096000" cy="498598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CA" dirty="0">
                <a:solidFill>
                  <a:schemeClr val="tx1"/>
                </a:solidFill>
              </a:rPr>
              <a:t>Allergy shots and epinephrine injectable products </a:t>
            </a:r>
          </a:p>
          <a:p>
            <a:pPr marL="285750" indent="-285750">
              <a:buClr>
                <a:schemeClr val="accent1"/>
              </a:buClr>
              <a:buFont typeface="Arial" panose="020B0604020202020204" pitchFamily="34" charset="0"/>
              <a:buChar char="•"/>
            </a:pPr>
            <a:r>
              <a:rPr lang="en-CA" dirty="0">
                <a:solidFill>
                  <a:schemeClr val="tx1"/>
                </a:solidFill>
              </a:rPr>
              <a:t>Some products used to monitoring and testing for diabetes</a:t>
            </a:r>
          </a:p>
          <a:p>
            <a:pPr marL="285750" indent="-285750">
              <a:buClr>
                <a:schemeClr val="accent1"/>
              </a:buClr>
              <a:buFont typeface="Arial" panose="020B0604020202020204" pitchFamily="34" charset="0"/>
              <a:buChar char="•"/>
            </a:pPr>
            <a:r>
              <a:rPr lang="en-CA" dirty="0">
                <a:solidFill>
                  <a:schemeClr val="tx1"/>
                </a:solidFill>
              </a:rPr>
              <a:t>Some prescribed over-the-counter drugs under specific circumstances</a:t>
            </a:r>
          </a:p>
          <a:p>
            <a:pPr marL="285750" indent="-285750">
              <a:buClr>
                <a:schemeClr val="accent1"/>
              </a:buClr>
              <a:buFont typeface="Arial" panose="020B0604020202020204" pitchFamily="34" charset="0"/>
              <a:buChar char="•"/>
            </a:pPr>
            <a:r>
              <a:rPr lang="en-CA" dirty="0">
                <a:solidFill>
                  <a:schemeClr val="tx1"/>
                </a:solidFill>
              </a:rPr>
              <a:t>Some nutrition products</a:t>
            </a:r>
          </a:p>
          <a:p>
            <a:endParaRPr lang="en-CA" dirty="0">
              <a:solidFill>
                <a:schemeClr val="tx1"/>
              </a:solidFill>
            </a:endParaRPr>
          </a:p>
          <a:p>
            <a:r>
              <a:rPr lang="en-CA" dirty="0">
                <a:solidFill>
                  <a:schemeClr val="tx1"/>
                </a:solidFill>
              </a:rPr>
              <a:t>Formulary Search:</a:t>
            </a:r>
          </a:p>
          <a:p>
            <a:endParaRPr lang="en-CA" dirty="0">
              <a:solidFill>
                <a:schemeClr val="tx1"/>
              </a:solidFill>
            </a:endParaRPr>
          </a:p>
          <a:p>
            <a:r>
              <a:rPr lang="en-CA" dirty="0">
                <a:solidFill>
                  <a:srgbClr val="AF1F24"/>
                </a:solidFill>
                <a:hlinkClick r:id="rId2">
                  <a:extLst>
                    <a:ext uri="{A12FA001-AC4F-418D-AE19-62706E023703}">
                      <ahyp:hlinkClr xmlns:ahyp="http://schemas.microsoft.com/office/drawing/2018/hyperlinkcolor" val="tx"/>
                    </a:ext>
                  </a:extLst>
                </a:hlinkClick>
              </a:rPr>
              <a:t>https://www.formulary.health.gov.on.ca/formulary</a:t>
            </a:r>
            <a:r>
              <a:rPr lang="en-CA" dirty="0">
                <a:solidFill>
                  <a:schemeClr val="tx1"/>
                </a:solidFill>
                <a:hlinkClick r:id="rId2">
                  <a:extLst>
                    <a:ext uri="{A12FA001-AC4F-418D-AE19-62706E023703}">
                      <ahyp:hlinkClr xmlns:ahyp="http://schemas.microsoft.com/office/drawing/2018/hyperlinkcolor" val="tx"/>
                    </a:ext>
                  </a:extLst>
                </a:hlinkClick>
              </a:rPr>
              <a:t>/</a:t>
            </a:r>
            <a:endParaRPr lang="en-CA" dirty="0">
              <a:solidFill>
                <a:schemeClr val="tx1"/>
              </a:solidFill>
            </a:endParaRPr>
          </a:p>
          <a:p>
            <a:endParaRPr lang="en-CA" dirty="0">
              <a:solidFill>
                <a:schemeClr val="tx1"/>
              </a:solidFill>
            </a:endParaRPr>
          </a:p>
          <a:p>
            <a:r>
              <a:rPr lang="en-CA" dirty="0">
                <a:solidFill>
                  <a:schemeClr val="tx1"/>
                </a:solidFill>
              </a:rPr>
              <a:t>You can look up a drug by name, brand or DIN</a:t>
            </a:r>
          </a:p>
          <a:p>
            <a:endParaRPr lang="en-CA" dirty="0">
              <a:solidFill>
                <a:schemeClr val="tx1"/>
              </a:solidFill>
            </a:endParaRPr>
          </a:p>
          <a:p>
            <a:r>
              <a:rPr lang="en-CA" i="1" dirty="0">
                <a:solidFill>
                  <a:schemeClr val="tx1"/>
                </a:solidFill>
              </a:rPr>
              <a:t>Brand Name vs. generic Drugs :  ODB pays for what ever costs less</a:t>
            </a:r>
          </a:p>
          <a:p>
            <a:endParaRPr lang="en-CA" dirty="0"/>
          </a:p>
        </p:txBody>
      </p:sp>
      <p:pic>
        <p:nvPicPr>
          <p:cNvPr id="12" name="Picture 11">
            <a:extLst>
              <a:ext uri="{FF2B5EF4-FFF2-40B4-BE49-F238E27FC236}">
                <a16:creationId xmlns:a16="http://schemas.microsoft.com/office/drawing/2014/main" id="{A53FC934-8B90-429A-BB8F-73F791EB3FA6}"/>
              </a:ext>
            </a:extLst>
          </p:cNvPr>
          <p:cNvPicPr>
            <a:picLocks noChangeAspect="1"/>
          </p:cNvPicPr>
          <p:nvPr/>
        </p:nvPicPr>
        <p:blipFill>
          <a:blip r:embed="rId3"/>
          <a:stretch>
            <a:fillRect/>
          </a:stretch>
        </p:blipFill>
        <p:spPr>
          <a:xfrm>
            <a:off x="6675551" y="1519384"/>
            <a:ext cx="5165562" cy="3061503"/>
          </a:xfrm>
          <a:prstGeom prst="rect">
            <a:avLst/>
          </a:prstGeom>
        </p:spPr>
      </p:pic>
    </p:spTree>
    <p:extLst>
      <p:ext uri="{BB962C8B-B14F-4D97-AF65-F5344CB8AC3E}">
        <p14:creationId xmlns:p14="http://schemas.microsoft.com/office/powerpoint/2010/main" val="60910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CA" sz="2000" b="0" i="0" dirty="0">
                <a:solidFill>
                  <a:srgbClr val="141412"/>
                </a:solidFill>
                <a:effectLst/>
                <a:latin typeface="IBM Plex Sans" panose="020B0503050203000203" pitchFamily="34" charset="0"/>
              </a:rPr>
              <a:t>We recognize that many Indigenous Nations have longstanding relationships with the territories upon which York University campuses are located that precede the establishment of York University. York University acknowledges its presence on the traditional territory of many Indigenous Nations. The area known as </a:t>
            </a:r>
            <a:r>
              <a:rPr lang="en-CA" sz="2000" b="0" i="0" dirty="0" err="1">
                <a:solidFill>
                  <a:srgbClr val="141412"/>
                </a:solidFill>
                <a:effectLst/>
                <a:latin typeface="IBM Plex Sans" panose="020B0503050203000203" pitchFamily="34" charset="0"/>
              </a:rPr>
              <a:t>Tkaronto</a:t>
            </a:r>
            <a:r>
              <a:rPr lang="en-CA" sz="2000" b="0" i="0" dirty="0">
                <a:solidFill>
                  <a:srgbClr val="141412"/>
                </a:solidFill>
                <a:effectLst/>
                <a:latin typeface="IBM Plex Sans" panose="020B0503050203000203" pitchFamily="34" charset="0"/>
              </a:rPr>
              <a:t> has been care taken by the Anishinabek Nation, the Haudenosaunee Confederacy, and the Huron-Wendat. It is now home to many First Nation, Inuit and Métis communities. We acknowledge the current treaty holders, the </a:t>
            </a:r>
            <a:r>
              <a:rPr lang="en-CA" sz="2000" b="0" i="0" dirty="0" err="1">
                <a:solidFill>
                  <a:srgbClr val="141412"/>
                </a:solidFill>
                <a:effectLst/>
                <a:latin typeface="IBM Plex Sans" panose="020B0503050203000203" pitchFamily="34" charset="0"/>
              </a:rPr>
              <a:t>Mississaugas</a:t>
            </a:r>
            <a:r>
              <a:rPr lang="en-CA" sz="2000" b="0" i="0" dirty="0">
                <a:solidFill>
                  <a:srgbClr val="141412"/>
                </a:solidFill>
                <a:effectLst/>
                <a:latin typeface="IBM Plex Sans" panose="020B0503050203000203" pitchFamily="34" charset="0"/>
              </a:rPr>
              <a:t> of the Credit First Nation. This territory is subject of the Dish with One Spoon Wampum Belt Covenant, an agreement to peaceably share and care for the Great Lakes region.</a:t>
            </a:r>
            <a:r>
              <a:rPr lang="en-US" sz="2000" dirty="0"/>
              <a:t>	</a:t>
            </a:r>
          </a:p>
          <a:p>
            <a:pPr lvl="1"/>
            <a:endParaRPr lang="en-US" dirty="0">
              <a:solidFill>
                <a:schemeClr val="tx1"/>
              </a:solidFill>
            </a:endParaRPr>
          </a:p>
          <a:p>
            <a:endParaRPr lang="en-US" dirty="0"/>
          </a:p>
        </p:txBody>
      </p:sp>
      <p:sp>
        <p:nvSpPr>
          <p:cNvPr id="5" name="Title 4">
            <a:extLst>
              <a:ext uri="{FF2B5EF4-FFF2-40B4-BE49-F238E27FC236}">
                <a16:creationId xmlns:a16="http://schemas.microsoft.com/office/drawing/2014/main" id="{7772E5C9-EA41-32BF-FA91-85B43EE9F563}"/>
              </a:ext>
            </a:extLst>
          </p:cNvPr>
          <p:cNvSpPr>
            <a:spLocks noGrp="1"/>
          </p:cNvSpPr>
          <p:nvPr>
            <p:ph type="title"/>
          </p:nvPr>
        </p:nvSpPr>
        <p:spPr/>
        <p:txBody>
          <a:bodyPr>
            <a:normAutofit fontScale="90000"/>
          </a:bodyPr>
          <a:lstStyle/>
          <a:p>
            <a:r>
              <a:rPr lang="en-CA" sz="3200" b="1" i="0" dirty="0">
                <a:solidFill>
                  <a:srgbClr val="FF0000"/>
                </a:solidFill>
                <a:effectLst/>
                <a:latin typeface="IBM Plex Sans" panose="020B0503050203000203" pitchFamily="34" charset="0"/>
              </a:rPr>
              <a:t>Land Acknowledgment</a:t>
            </a:r>
            <a:br>
              <a:rPr lang="en-CA" sz="2000" b="1" i="0" dirty="0">
                <a:solidFill>
                  <a:srgbClr val="141412"/>
                </a:solidFill>
                <a:effectLst/>
                <a:latin typeface="IBM Plex Sans" panose="020B0503050203000203" pitchFamily="34" charset="0"/>
              </a:rPr>
            </a:br>
            <a:endParaRPr lang="en-CA" sz="2800" dirty="0"/>
          </a:p>
        </p:txBody>
      </p:sp>
    </p:spTree>
    <p:extLst>
      <p:ext uri="{BB962C8B-B14F-4D97-AF65-F5344CB8AC3E}">
        <p14:creationId xmlns:p14="http://schemas.microsoft.com/office/powerpoint/2010/main" val="2646013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5F5FBB-3D58-4DB6-A186-F330044CC7E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CE2A216-977D-412C-B6A5-7C2A884F2CBE}"/>
              </a:ext>
            </a:extLst>
          </p:cNvPr>
          <p:cNvSpPr>
            <a:spLocks noGrp="1"/>
          </p:cNvSpPr>
          <p:nvPr>
            <p:ph type="sldNum" sz="quarter" idx="12"/>
          </p:nvPr>
        </p:nvSpPr>
        <p:spPr/>
        <p:txBody>
          <a:bodyPr/>
          <a:lstStyle/>
          <a:p>
            <a:fld id="{5B64C28E-966E-6B4A-816A-311B7D0A2E6D}" type="slidenum">
              <a:rPr lang="en-US" smtClean="0"/>
              <a:t>30</a:t>
            </a:fld>
            <a:endParaRPr lang="en-US" dirty="0"/>
          </a:p>
        </p:txBody>
      </p:sp>
      <p:sp>
        <p:nvSpPr>
          <p:cNvPr id="4" name="Title 3">
            <a:extLst>
              <a:ext uri="{FF2B5EF4-FFF2-40B4-BE49-F238E27FC236}">
                <a16:creationId xmlns:a16="http://schemas.microsoft.com/office/drawing/2014/main" id="{60D9A4EE-9A72-4ED2-A988-10F25B33ACF0}"/>
              </a:ext>
            </a:extLst>
          </p:cNvPr>
          <p:cNvSpPr>
            <a:spLocks noGrp="1"/>
          </p:cNvSpPr>
          <p:nvPr>
            <p:ph type="title"/>
          </p:nvPr>
        </p:nvSpPr>
        <p:spPr/>
        <p:txBody>
          <a:bodyPr/>
          <a:lstStyle/>
          <a:p>
            <a:r>
              <a:rPr lang="en-CA" dirty="0"/>
              <a:t>The ODB and SunLife</a:t>
            </a:r>
          </a:p>
        </p:txBody>
      </p:sp>
      <p:graphicFrame>
        <p:nvGraphicFramePr>
          <p:cNvPr id="5" name="Table 4">
            <a:extLst>
              <a:ext uri="{FF2B5EF4-FFF2-40B4-BE49-F238E27FC236}">
                <a16:creationId xmlns:a16="http://schemas.microsoft.com/office/drawing/2014/main" id="{BC3DEBDE-5D30-4199-84EC-6F779D331D61}"/>
              </a:ext>
            </a:extLst>
          </p:cNvPr>
          <p:cNvGraphicFramePr>
            <a:graphicFrameLocks noGrp="1"/>
          </p:cNvGraphicFramePr>
          <p:nvPr/>
        </p:nvGraphicFramePr>
        <p:xfrm>
          <a:off x="1309488" y="1632372"/>
          <a:ext cx="8127999" cy="238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517462692"/>
                    </a:ext>
                  </a:extLst>
                </a:gridCol>
                <a:gridCol w="2709333">
                  <a:extLst>
                    <a:ext uri="{9D8B030D-6E8A-4147-A177-3AD203B41FA5}">
                      <a16:colId xmlns:a16="http://schemas.microsoft.com/office/drawing/2014/main" val="2234347989"/>
                    </a:ext>
                  </a:extLst>
                </a:gridCol>
                <a:gridCol w="2709333">
                  <a:extLst>
                    <a:ext uri="{9D8B030D-6E8A-4147-A177-3AD203B41FA5}">
                      <a16:colId xmlns:a16="http://schemas.microsoft.com/office/drawing/2014/main" val="1641646970"/>
                    </a:ext>
                  </a:extLst>
                </a:gridCol>
              </a:tblGrid>
              <a:tr h="370840">
                <a:tc>
                  <a:txBody>
                    <a:bodyPr/>
                    <a:lstStyle/>
                    <a:p>
                      <a:endParaRPr lang="en-CA" dirty="0"/>
                    </a:p>
                  </a:txBody>
                  <a:tcPr/>
                </a:tc>
                <a:tc>
                  <a:txBody>
                    <a:bodyPr/>
                    <a:lstStyle/>
                    <a:p>
                      <a:r>
                        <a:rPr lang="en-CA" dirty="0"/>
                        <a:t>Single</a:t>
                      </a:r>
                    </a:p>
                  </a:txBody>
                  <a:tcPr/>
                </a:tc>
                <a:tc>
                  <a:txBody>
                    <a:bodyPr/>
                    <a:lstStyle/>
                    <a:p>
                      <a:r>
                        <a:rPr lang="en-CA" dirty="0"/>
                        <a:t>Married</a:t>
                      </a:r>
                    </a:p>
                  </a:txBody>
                  <a:tcPr/>
                </a:tc>
                <a:extLst>
                  <a:ext uri="{0D108BD9-81ED-4DB2-BD59-A6C34878D82A}">
                    <a16:rowId xmlns:a16="http://schemas.microsoft.com/office/drawing/2014/main" val="4028689473"/>
                  </a:ext>
                </a:extLst>
              </a:tr>
              <a:tr h="370840">
                <a:tc>
                  <a:txBody>
                    <a:bodyPr/>
                    <a:lstStyle/>
                    <a:p>
                      <a:r>
                        <a:rPr lang="en-CA" dirty="0"/>
                        <a:t>Income above $19,300</a:t>
                      </a:r>
                    </a:p>
                  </a:txBody>
                  <a:tcPr/>
                </a:tc>
                <a:tc>
                  <a:txBody>
                    <a:bodyPr/>
                    <a:lstStyle/>
                    <a:p>
                      <a:r>
                        <a:rPr lang="en-CA" dirty="0"/>
                        <a:t>$100 annual deductible, Maximum $6.11 co-pay</a:t>
                      </a:r>
                    </a:p>
                  </a:txBody>
                  <a:tcPr/>
                </a:tc>
                <a:tc>
                  <a:txBody>
                    <a:bodyPr/>
                    <a:lstStyle/>
                    <a:p>
                      <a:endParaRPr lang="en-CA"/>
                    </a:p>
                  </a:txBody>
                  <a:tcPr/>
                </a:tc>
                <a:extLst>
                  <a:ext uri="{0D108BD9-81ED-4DB2-BD59-A6C34878D82A}">
                    <a16:rowId xmlns:a16="http://schemas.microsoft.com/office/drawing/2014/main" val="2437889358"/>
                  </a:ext>
                </a:extLst>
              </a:tr>
              <a:tr h="370840">
                <a:tc>
                  <a:txBody>
                    <a:bodyPr/>
                    <a:lstStyle/>
                    <a:p>
                      <a:r>
                        <a:rPr lang="en-CA" dirty="0"/>
                        <a:t>Income below $19,300</a:t>
                      </a:r>
                    </a:p>
                  </a:txBody>
                  <a:tcPr/>
                </a:tc>
                <a:tc>
                  <a:txBody>
                    <a:bodyPr/>
                    <a:lstStyle/>
                    <a:p>
                      <a:r>
                        <a:rPr lang="en-CA" dirty="0"/>
                        <a:t>No annual deductible</a:t>
                      </a:r>
                    </a:p>
                    <a:p>
                      <a:r>
                        <a:rPr lang="en-CA" dirty="0"/>
                        <a:t>Pay up to $2.00 co-pay</a:t>
                      </a:r>
                    </a:p>
                  </a:txBody>
                  <a:tcPr/>
                </a:tc>
                <a:tc>
                  <a:txBody>
                    <a:bodyPr/>
                    <a:lstStyle/>
                    <a:p>
                      <a:endParaRPr lang="en-CA" dirty="0"/>
                    </a:p>
                  </a:txBody>
                  <a:tcPr/>
                </a:tc>
                <a:extLst>
                  <a:ext uri="{0D108BD9-81ED-4DB2-BD59-A6C34878D82A}">
                    <a16:rowId xmlns:a16="http://schemas.microsoft.com/office/drawing/2014/main" val="1771629979"/>
                  </a:ext>
                </a:extLst>
              </a:tr>
              <a:tr h="370840">
                <a:tc>
                  <a:txBody>
                    <a:bodyPr/>
                    <a:lstStyle/>
                    <a:p>
                      <a:r>
                        <a:rPr lang="en-CA" dirty="0"/>
                        <a:t>Combined income above $32,300 </a:t>
                      </a:r>
                    </a:p>
                  </a:txBody>
                  <a:tcPr/>
                </a:tc>
                <a:tc>
                  <a:txBody>
                    <a:bodyPr/>
                    <a:lstStyle/>
                    <a:p>
                      <a:endParaRPr lang="en-CA" dirty="0"/>
                    </a:p>
                  </a:txBody>
                  <a:tcPr/>
                </a:tc>
                <a:tc>
                  <a:txBody>
                    <a:bodyPr/>
                    <a:lstStyle/>
                    <a:p>
                      <a:r>
                        <a:rPr lang="en-CA" dirty="0"/>
                        <a:t>$100 annual deductible, Maximum $6.11 co-pay</a:t>
                      </a:r>
                    </a:p>
                  </a:txBody>
                  <a:tcPr/>
                </a:tc>
                <a:extLst>
                  <a:ext uri="{0D108BD9-81ED-4DB2-BD59-A6C34878D82A}">
                    <a16:rowId xmlns:a16="http://schemas.microsoft.com/office/drawing/2014/main" val="633652507"/>
                  </a:ext>
                </a:extLst>
              </a:tr>
              <a:tr h="370840">
                <a:tc>
                  <a:txBody>
                    <a:bodyPr/>
                    <a:lstStyle/>
                    <a:p>
                      <a:r>
                        <a:rPr lang="en-CA" dirty="0"/>
                        <a:t>Combined income below $32,300</a:t>
                      </a:r>
                    </a:p>
                  </a:txBody>
                  <a:tcPr/>
                </a:tc>
                <a:tc>
                  <a:txBody>
                    <a:bodyPr/>
                    <a:lstStyle/>
                    <a:p>
                      <a:endParaRPr lang="en-CA"/>
                    </a:p>
                  </a:txBody>
                  <a:tcPr/>
                </a:tc>
                <a:tc>
                  <a:txBody>
                    <a:bodyPr/>
                    <a:lstStyle/>
                    <a:p>
                      <a:r>
                        <a:rPr lang="en-CA" dirty="0"/>
                        <a:t>No annual deductible</a:t>
                      </a:r>
                    </a:p>
                    <a:p>
                      <a:r>
                        <a:rPr lang="en-CA" dirty="0"/>
                        <a:t>Pay up to $2.00 co-pay</a:t>
                      </a:r>
                    </a:p>
                  </a:txBody>
                  <a:tcPr/>
                </a:tc>
                <a:extLst>
                  <a:ext uri="{0D108BD9-81ED-4DB2-BD59-A6C34878D82A}">
                    <a16:rowId xmlns:a16="http://schemas.microsoft.com/office/drawing/2014/main" val="3059452974"/>
                  </a:ext>
                </a:extLst>
              </a:tr>
            </a:tbl>
          </a:graphicData>
        </a:graphic>
      </p:graphicFrame>
      <p:sp>
        <p:nvSpPr>
          <p:cNvPr id="7" name="TextBox 6">
            <a:extLst>
              <a:ext uri="{FF2B5EF4-FFF2-40B4-BE49-F238E27FC236}">
                <a16:creationId xmlns:a16="http://schemas.microsoft.com/office/drawing/2014/main" id="{490FB044-386D-4D3F-8983-857FF23EDDD7}"/>
              </a:ext>
            </a:extLst>
          </p:cNvPr>
          <p:cNvSpPr txBox="1"/>
          <p:nvPr/>
        </p:nvSpPr>
        <p:spPr>
          <a:xfrm>
            <a:off x="515380" y="5343525"/>
            <a:ext cx="13515087" cy="1223412"/>
          </a:xfrm>
          <a:prstGeom prst="rect">
            <a:avLst/>
          </a:prstGeom>
          <a:noFill/>
        </p:spPr>
        <p:txBody>
          <a:bodyPr wrap="square" lIns="0" tIns="0" rIns="0" bIns="0" rtlCol="0">
            <a:spAutoFit/>
          </a:bodyPr>
          <a:lstStyle/>
          <a:p>
            <a:pPr algn="l"/>
            <a:r>
              <a:rPr lang="en-CA" dirty="0">
                <a:solidFill>
                  <a:schemeClr val="tx1"/>
                </a:solidFill>
              </a:rPr>
              <a:t>All costs can be claimed through Sun Life – either through your health care plan, or through your </a:t>
            </a:r>
          </a:p>
          <a:p>
            <a:pPr algn="l"/>
            <a:r>
              <a:rPr lang="en-CA" dirty="0">
                <a:solidFill>
                  <a:schemeClr val="tx1"/>
                </a:solidFill>
              </a:rPr>
              <a:t>health care spending account</a:t>
            </a:r>
          </a:p>
          <a:p>
            <a:pPr algn="l"/>
            <a:r>
              <a:rPr lang="en-CA" dirty="0">
                <a:solidFill>
                  <a:schemeClr val="tx1"/>
                </a:solidFill>
              </a:rPr>
              <a:t>Reimbursements will be subject to the terms of your Sun Life plan.</a:t>
            </a:r>
          </a:p>
          <a:p>
            <a:pPr algn="l"/>
            <a:endParaRPr lang="en-CA" dirty="0"/>
          </a:p>
        </p:txBody>
      </p:sp>
    </p:spTree>
    <p:extLst>
      <p:ext uri="{BB962C8B-B14F-4D97-AF65-F5344CB8AC3E}">
        <p14:creationId xmlns:p14="http://schemas.microsoft.com/office/powerpoint/2010/main" val="3923545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3C57E-88CA-39FC-6ED3-B6C28F12F754}"/>
              </a:ext>
            </a:extLst>
          </p:cNvPr>
          <p:cNvSpPr>
            <a:spLocks noGrp="1"/>
          </p:cNvSpPr>
          <p:nvPr>
            <p:ph type="title"/>
          </p:nvPr>
        </p:nvSpPr>
        <p:spPr/>
        <p:txBody>
          <a:bodyPr>
            <a:normAutofit fontScale="90000"/>
          </a:bodyPr>
          <a:lstStyle/>
          <a:p>
            <a:r>
              <a:rPr lang="en-CA" sz="2800" dirty="0"/>
              <a:t>Post Retirement Benefits</a:t>
            </a:r>
            <a:br>
              <a:rPr lang="en-CA" sz="2800" dirty="0"/>
            </a:br>
            <a:endParaRPr lang="en-CA" sz="2800" dirty="0"/>
          </a:p>
        </p:txBody>
      </p:sp>
      <p:sp>
        <p:nvSpPr>
          <p:cNvPr id="3" name="Content Placeholder 2"/>
          <p:cNvSpPr>
            <a:spLocks noGrp="1"/>
          </p:cNvSpPr>
          <p:nvPr>
            <p:ph idx="1"/>
          </p:nvPr>
        </p:nvSpPr>
        <p:spPr/>
        <p:txBody>
          <a:bodyPr>
            <a:normAutofit/>
          </a:bodyPr>
          <a:lstStyle/>
          <a:p>
            <a:r>
              <a:rPr lang="en-US" sz="2400" b="1" i="1" dirty="0">
                <a:solidFill>
                  <a:srgbClr val="000000"/>
                </a:solidFill>
              </a:rPr>
              <a:t>Cost- No cost for 1356-1356-1 members.</a:t>
            </a: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571397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3C57E-88CA-39FC-6ED3-B6C28F12F754}"/>
              </a:ext>
            </a:extLst>
          </p:cNvPr>
          <p:cNvSpPr>
            <a:spLocks noGrp="1"/>
          </p:cNvSpPr>
          <p:nvPr>
            <p:ph type="title"/>
          </p:nvPr>
        </p:nvSpPr>
        <p:spPr/>
        <p:txBody>
          <a:bodyPr>
            <a:normAutofit/>
          </a:bodyPr>
          <a:lstStyle/>
          <a:p>
            <a:r>
              <a:rPr lang="en-CA" sz="2800" dirty="0"/>
              <a:t>Post Retirement Benefits: What is included?</a:t>
            </a:r>
          </a:p>
        </p:txBody>
      </p:sp>
      <p:sp>
        <p:nvSpPr>
          <p:cNvPr id="3" name="Content Placeholder 2"/>
          <p:cNvSpPr>
            <a:spLocks noGrp="1"/>
          </p:cNvSpPr>
          <p:nvPr>
            <p:ph idx="1"/>
          </p:nvPr>
        </p:nvSpPr>
        <p:spPr/>
        <p:txBody>
          <a:bodyPr>
            <a:normAutofit/>
          </a:bodyPr>
          <a:lstStyle/>
          <a:p>
            <a:r>
              <a:rPr lang="en-US" sz="2400" dirty="0">
                <a:solidFill>
                  <a:srgbClr val="000000"/>
                </a:solidFill>
              </a:rPr>
              <a:t>The CUPE 1356 and 1356-1 Post Retirement Benefits Booklet can be found on our website at  </a:t>
            </a:r>
            <a:r>
              <a:rPr lang="en-US" sz="2400" dirty="0">
                <a:solidFill>
                  <a:srgbClr val="000000"/>
                </a:solidFill>
                <a:hlinkClick r:id="rId3"/>
              </a:rPr>
              <a:t>https://retire.info.yorku.ca/third-page/</a:t>
            </a:r>
            <a:endParaRPr lang="en-US" sz="2400" dirty="0">
              <a:solidFill>
                <a:srgbClr val="000000"/>
              </a:solidFill>
            </a:endParaRPr>
          </a:p>
          <a:p>
            <a:pPr marL="0" indent="0">
              <a:buNone/>
            </a:pPr>
            <a:r>
              <a:rPr lang="en-US" sz="2400" dirty="0">
                <a:solidFill>
                  <a:srgbClr val="000000"/>
                </a:solidFill>
              </a:rPr>
              <a:t> </a:t>
            </a:r>
          </a:p>
          <a:p>
            <a:pPr>
              <a:buFont typeface="Wingdings" panose="05000000000000000000" pitchFamily="2" charset="2"/>
              <a:buChar char="q"/>
            </a:pPr>
            <a:r>
              <a:rPr lang="en-US" sz="2400" dirty="0">
                <a:solidFill>
                  <a:srgbClr val="000000"/>
                </a:solidFill>
              </a:rPr>
              <a:t>CUPE 1356 Health care spending account $1,855</a:t>
            </a:r>
          </a:p>
          <a:p>
            <a:pPr marL="0" indent="0">
              <a:buNone/>
            </a:pPr>
            <a:r>
              <a:rPr lang="en-US" sz="2400" dirty="0">
                <a:solidFill>
                  <a:srgbClr val="000000"/>
                </a:solidFill>
              </a:rPr>
              <a:t>CUPE 1356 Health care spending account $1,650 per year</a:t>
            </a:r>
          </a:p>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958453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Retirement Planner </a:t>
            </a:r>
          </a:p>
        </p:txBody>
      </p:sp>
      <p:graphicFrame>
        <p:nvGraphicFramePr>
          <p:cNvPr id="5" name="Content Placeholder 2">
            <a:extLst>
              <a:ext uri="{FF2B5EF4-FFF2-40B4-BE49-F238E27FC236}">
                <a16:creationId xmlns:a16="http://schemas.microsoft.com/office/drawing/2014/main" id="{C043A399-7EAA-FB13-364D-95341470AEE3}"/>
              </a:ext>
            </a:extLst>
          </p:cNvPr>
          <p:cNvGraphicFramePr>
            <a:graphicFrameLocks noGrp="1"/>
          </p:cNvGraphicFramePr>
          <p:nvPr>
            <p:ph idx="1"/>
            <p:extLst>
              <p:ext uri="{D42A27DB-BD31-4B8C-83A1-F6EECF244321}">
                <p14:modId xmlns:p14="http://schemas.microsoft.com/office/powerpoint/2010/main" val="3820059589"/>
              </p:ext>
            </p:extLst>
          </p:nvPr>
        </p:nvGraphicFramePr>
        <p:xfrm>
          <a:off x="5080000" y="1198563"/>
          <a:ext cx="659765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ifferent sizes of piggybanks in pastel colors">
            <a:extLst>
              <a:ext uri="{FF2B5EF4-FFF2-40B4-BE49-F238E27FC236}">
                <a16:creationId xmlns:a16="http://schemas.microsoft.com/office/drawing/2014/main" id="{551F3EBE-40C5-CD09-60FE-E8A7A649DB7D}"/>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l="9923" r="5334"/>
          <a:stretch/>
        </p:blipFill>
        <p:spPr>
          <a:xfrm>
            <a:off x="514350" y="1736594"/>
            <a:ext cx="4300718" cy="3384812"/>
          </a:xfrm>
          <a:prstGeom prst="rect">
            <a:avLst/>
          </a:prstGeom>
        </p:spPr>
      </p:pic>
    </p:spTree>
    <p:extLst>
      <p:ext uri="{BB962C8B-B14F-4D97-AF65-F5344CB8AC3E}">
        <p14:creationId xmlns:p14="http://schemas.microsoft.com/office/powerpoint/2010/main" val="305658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60033-175F-C024-B5B1-AC0351BC1B08}"/>
              </a:ext>
            </a:extLst>
          </p:cNvPr>
          <p:cNvSpPr>
            <a:spLocks noGrp="1"/>
          </p:cNvSpPr>
          <p:nvPr>
            <p:ph type="title"/>
          </p:nvPr>
        </p:nvSpPr>
        <p:spPr/>
        <p:txBody>
          <a:bodyPr>
            <a:normAutofit/>
          </a:bodyPr>
          <a:lstStyle/>
          <a:p>
            <a:r>
              <a:rPr lang="en-CA" sz="2800" dirty="0"/>
              <a:t>Retirement Planner</a:t>
            </a:r>
          </a:p>
        </p:txBody>
      </p:sp>
      <p:pic>
        <p:nvPicPr>
          <p:cNvPr id="6" name="Content Placeholder 5">
            <a:extLst>
              <a:ext uri="{FF2B5EF4-FFF2-40B4-BE49-F238E27FC236}">
                <a16:creationId xmlns:a16="http://schemas.microsoft.com/office/drawing/2014/main" id="{276C5C7D-CA21-05B5-279B-6618DFFAB605}"/>
              </a:ext>
            </a:extLst>
          </p:cNvPr>
          <p:cNvPicPr>
            <a:picLocks noGrp="1" noChangeAspect="1"/>
          </p:cNvPicPr>
          <p:nvPr>
            <p:ph idx="1"/>
          </p:nvPr>
        </p:nvPicPr>
        <p:blipFill>
          <a:blip r:embed="rId2"/>
          <a:stretch>
            <a:fillRect/>
          </a:stretch>
        </p:blipFill>
        <p:spPr>
          <a:xfrm>
            <a:off x="2282895" y="1202182"/>
            <a:ext cx="7626210" cy="5217934"/>
          </a:xfrm>
        </p:spPr>
      </p:pic>
      <p:grpSp>
        <p:nvGrpSpPr>
          <p:cNvPr id="2" name="Group 1">
            <a:extLst>
              <a:ext uri="{FF2B5EF4-FFF2-40B4-BE49-F238E27FC236}">
                <a16:creationId xmlns:a16="http://schemas.microsoft.com/office/drawing/2014/main" id="{D7BADE41-1658-B17E-385B-EDB79EF71669}"/>
              </a:ext>
            </a:extLst>
          </p:cNvPr>
          <p:cNvGrpSpPr/>
          <p:nvPr/>
        </p:nvGrpSpPr>
        <p:grpSpPr>
          <a:xfrm>
            <a:off x="8814082" y="113174"/>
            <a:ext cx="3208618" cy="856527"/>
            <a:chOff x="4987291" y="4092402"/>
            <a:chExt cx="3208618" cy="856527"/>
          </a:xfrm>
        </p:grpSpPr>
        <p:sp>
          <p:nvSpPr>
            <p:cNvPr id="4" name="Rectangle: Rounded Corners 3">
              <a:extLst>
                <a:ext uri="{FF2B5EF4-FFF2-40B4-BE49-F238E27FC236}">
                  <a16:creationId xmlns:a16="http://schemas.microsoft.com/office/drawing/2014/main" id="{1825A94D-A2DF-509F-5B26-57F95C579D0A}"/>
                </a:ext>
              </a:extLst>
            </p:cNvPr>
            <p:cNvSpPr/>
            <p:nvPr/>
          </p:nvSpPr>
          <p:spPr>
            <a:xfrm>
              <a:off x="4987291" y="4092402"/>
              <a:ext cx="3208618" cy="85652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5" name="TextBox 4">
              <a:extLst>
                <a:ext uri="{FF2B5EF4-FFF2-40B4-BE49-F238E27FC236}">
                  <a16:creationId xmlns:a16="http://schemas.microsoft.com/office/drawing/2014/main" id="{B34307B0-6FD8-9266-89B9-0848A802BFDB}"/>
                </a:ext>
              </a:extLst>
            </p:cNvPr>
            <p:cNvSpPr txBox="1"/>
            <p:nvPr/>
          </p:nvSpPr>
          <p:spPr>
            <a:xfrm>
              <a:off x="5103038" y="4168077"/>
              <a:ext cx="2546914" cy="684803"/>
            </a:xfrm>
            <a:prstGeom prst="rect">
              <a:avLst/>
            </a:prstGeom>
            <a:noFill/>
          </p:spPr>
          <p:txBody>
            <a:bodyPr wrap="square" lIns="91440" tIns="45720" rIns="91440" bIns="45720" rtlCol="0" anchor="ctr">
              <a:spAutoFit/>
            </a:bodyPr>
            <a:lstStyle/>
            <a:p>
              <a:pPr algn="ctr">
                <a:spcAft>
                  <a:spcPts val="300"/>
                </a:spcAft>
              </a:pPr>
              <a:r>
                <a:rPr lang="en-CA" dirty="0">
                  <a:solidFill>
                    <a:schemeClr val="tx1"/>
                  </a:solidFill>
                </a:rPr>
                <a:t>Link: </a:t>
              </a:r>
            </a:p>
            <a:p>
              <a:pPr algn="ctr">
                <a:spcAft>
                  <a:spcPts val="300"/>
                </a:spcAft>
              </a:pPr>
              <a:r>
                <a:rPr lang="en-US" u="sng" dirty="0">
                  <a:solidFill>
                    <a:schemeClr val="tx2"/>
                  </a:solidFill>
                  <a:hlinkClick r:id="rId3"/>
                </a:rPr>
                <a:t>https://yorku-ret.ca/</a:t>
              </a:r>
              <a:r>
                <a:rPr lang="en-US" u="sng" dirty="0">
                  <a:solidFill>
                    <a:schemeClr val="tx2"/>
                  </a:solidFill>
                </a:rPr>
                <a:t> </a:t>
              </a:r>
              <a:endParaRPr lang="en-CA" dirty="0"/>
            </a:p>
          </p:txBody>
        </p:sp>
        <p:pic>
          <p:nvPicPr>
            <p:cNvPr id="7" name="Graphic 6" descr="Hold Gesture with solid fill">
              <a:extLst>
                <a:ext uri="{FF2B5EF4-FFF2-40B4-BE49-F238E27FC236}">
                  <a16:creationId xmlns:a16="http://schemas.microsoft.com/office/drawing/2014/main" id="{3752E0AC-752B-466E-78D6-1E2C8A9A9A34}"/>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04178" y="4242173"/>
              <a:ext cx="610707" cy="610707"/>
            </a:xfrm>
            <a:prstGeom prst="rect">
              <a:avLst/>
            </a:prstGeom>
          </p:spPr>
        </p:pic>
      </p:grpSp>
    </p:spTree>
    <p:extLst>
      <p:ext uri="{BB962C8B-B14F-4D97-AF65-F5344CB8AC3E}">
        <p14:creationId xmlns:p14="http://schemas.microsoft.com/office/powerpoint/2010/main" val="3570427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9485F1-5639-B82B-688E-53EE7C8559E5}"/>
              </a:ext>
            </a:extLst>
          </p:cNvPr>
          <p:cNvPicPr>
            <a:picLocks noGrp="1" noChangeAspect="1"/>
          </p:cNvPicPr>
          <p:nvPr>
            <p:ph idx="1"/>
          </p:nvPr>
        </p:nvPicPr>
        <p:blipFill>
          <a:blip r:embed="rId3"/>
          <a:stretch>
            <a:fillRect/>
          </a:stretch>
        </p:blipFill>
        <p:spPr>
          <a:xfrm>
            <a:off x="1739266" y="1045376"/>
            <a:ext cx="8713468" cy="5295246"/>
          </a:xfrm>
        </p:spPr>
      </p:pic>
      <p:grpSp>
        <p:nvGrpSpPr>
          <p:cNvPr id="7" name="Group 6">
            <a:extLst>
              <a:ext uri="{FF2B5EF4-FFF2-40B4-BE49-F238E27FC236}">
                <a16:creationId xmlns:a16="http://schemas.microsoft.com/office/drawing/2014/main" id="{E03DC57C-3517-BD54-30F6-EA85630AC45F}"/>
              </a:ext>
            </a:extLst>
          </p:cNvPr>
          <p:cNvGrpSpPr/>
          <p:nvPr/>
        </p:nvGrpSpPr>
        <p:grpSpPr>
          <a:xfrm>
            <a:off x="8814082" y="113174"/>
            <a:ext cx="3208618" cy="856527"/>
            <a:chOff x="4987291" y="4092402"/>
            <a:chExt cx="3208618" cy="856527"/>
          </a:xfrm>
        </p:grpSpPr>
        <p:sp>
          <p:nvSpPr>
            <p:cNvPr id="8" name="Rectangle: Rounded Corners 7">
              <a:extLst>
                <a:ext uri="{FF2B5EF4-FFF2-40B4-BE49-F238E27FC236}">
                  <a16:creationId xmlns:a16="http://schemas.microsoft.com/office/drawing/2014/main" id="{EF3FCB30-FD82-4E63-AF3F-6E4E58D6BE14}"/>
                </a:ext>
              </a:extLst>
            </p:cNvPr>
            <p:cNvSpPr/>
            <p:nvPr/>
          </p:nvSpPr>
          <p:spPr>
            <a:xfrm>
              <a:off x="4987291" y="4092402"/>
              <a:ext cx="3208618" cy="85652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9" name="TextBox 8">
              <a:extLst>
                <a:ext uri="{FF2B5EF4-FFF2-40B4-BE49-F238E27FC236}">
                  <a16:creationId xmlns:a16="http://schemas.microsoft.com/office/drawing/2014/main" id="{C3EA755B-E6E9-3F8B-CC3B-BD9931369677}"/>
                </a:ext>
              </a:extLst>
            </p:cNvPr>
            <p:cNvSpPr txBox="1"/>
            <p:nvPr/>
          </p:nvSpPr>
          <p:spPr>
            <a:xfrm>
              <a:off x="5103038" y="4168077"/>
              <a:ext cx="2546914" cy="684803"/>
            </a:xfrm>
            <a:prstGeom prst="rect">
              <a:avLst/>
            </a:prstGeom>
            <a:noFill/>
          </p:spPr>
          <p:txBody>
            <a:bodyPr wrap="square" lIns="91440" tIns="45720" rIns="91440" bIns="45720" rtlCol="0" anchor="ctr">
              <a:spAutoFit/>
            </a:bodyPr>
            <a:lstStyle/>
            <a:p>
              <a:pPr algn="ctr">
                <a:spcAft>
                  <a:spcPts val="300"/>
                </a:spcAft>
              </a:pPr>
              <a:r>
                <a:rPr lang="en-CA" dirty="0">
                  <a:solidFill>
                    <a:schemeClr val="tx1"/>
                  </a:solidFill>
                </a:rPr>
                <a:t>Link: </a:t>
              </a:r>
            </a:p>
            <a:p>
              <a:pPr algn="ctr">
                <a:spcAft>
                  <a:spcPts val="300"/>
                </a:spcAft>
              </a:pPr>
              <a:r>
                <a:rPr lang="en-US" u="sng" dirty="0">
                  <a:solidFill>
                    <a:schemeClr val="tx2"/>
                  </a:solidFill>
                  <a:hlinkClick r:id="rId4"/>
                </a:rPr>
                <a:t>https://yorku-ret.ca/</a:t>
              </a:r>
              <a:r>
                <a:rPr lang="en-US" u="sng" dirty="0">
                  <a:solidFill>
                    <a:schemeClr val="tx2"/>
                  </a:solidFill>
                </a:rPr>
                <a:t> </a:t>
              </a:r>
              <a:endParaRPr lang="en-CA" dirty="0"/>
            </a:p>
          </p:txBody>
        </p:sp>
        <p:pic>
          <p:nvPicPr>
            <p:cNvPr id="10" name="Graphic 9" descr="Hold Gesture with solid fill">
              <a:extLst>
                <a:ext uri="{FF2B5EF4-FFF2-40B4-BE49-F238E27FC236}">
                  <a16:creationId xmlns:a16="http://schemas.microsoft.com/office/drawing/2014/main" id="{C4D24F1F-3928-4555-B7C1-08917D2B6F2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04178" y="4242173"/>
              <a:ext cx="610707" cy="610707"/>
            </a:xfrm>
            <a:prstGeom prst="rect">
              <a:avLst/>
            </a:prstGeom>
          </p:spPr>
        </p:pic>
      </p:grpSp>
    </p:spTree>
    <p:extLst>
      <p:ext uri="{BB962C8B-B14F-4D97-AF65-F5344CB8AC3E}">
        <p14:creationId xmlns:p14="http://schemas.microsoft.com/office/powerpoint/2010/main" val="2803423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0CA2A95-6F3E-4720-86A4-1C73C1D3A9E5}"/>
              </a:ext>
            </a:extLst>
          </p:cNvPr>
          <p:cNvPicPr>
            <a:picLocks noGrp="1" noChangeAspect="1"/>
          </p:cNvPicPr>
          <p:nvPr>
            <p:ph type="pic" sz="quarter" idx="11"/>
          </p:nvPr>
        </p:nvPicPr>
        <p:blipFill rotWithShape="1">
          <a:blip r:embed="rId4"/>
          <a:srcRect l="20889"/>
          <a:stretch/>
        </p:blipFill>
        <p:spPr>
          <a:xfrm>
            <a:off x="20" y="10"/>
            <a:ext cx="12191980" cy="6857990"/>
          </a:xfrm>
          <a:noFill/>
        </p:spPr>
      </p:pic>
      <p:sp>
        <p:nvSpPr>
          <p:cNvPr id="16" name="Text Placeholder 2">
            <a:extLst>
              <a:ext uri="{FF2B5EF4-FFF2-40B4-BE49-F238E27FC236}">
                <a16:creationId xmlns:a16="http://schemas.microsoft.com/office/drawing/2014/main" id="{D3AA29D8-1E32-4BC4-A90F-742224F2B4E9}"/>
              </a:ext>
            </a:extLst>
          </p:cNvPr>
          <p:cNvSpPr>
            <a:spLocks noGrp="1"/>
          </p:cNvSpPr>
          <p:nvPr>
            <p:ph type="body" sz="quarter" idx="12"/>
          </p:nvPr>
        </p:nvSpPr>
        <p:spPr>
          <a:xfrm>
            <a:off x="0" y="0"/>
            <a:ext cx="12192000" cy="6858000"/>
          </a:xfrm>
        </p:spPr>
        <p:txBody>
          <a:bodyPr/>
          <a:lstStyle/>
          <a:p>
            <a:endParaRPr lang="en-US" dirty="0"/>
          </a:p>
        </p:txBody>
      </p:sp>
      <p:sp>
        <p:nvSpPr>
          <p:cNvPr id="6" name="Text Placeholder 5">
            <a:extLst>
              <a:ext uri="{FF2B5EF4-FFF2-40B4-BE49-F238E27FC236}">
                <a16:creationId xmlns:a16="http://schemas.microsoft.com/office/drawing/2014/main" id="{C72314FD-9741-431E-870A-AEBEC46C14B3}"/>
              </a:ext>
            </a:extLst>
          </p:cNvPr>
          <p:cNvSpPr>
            <a:spLocks noGrp="1"/>
          </p:cNvSpPr>
          <p:nvPr>
            <p:ph type="title"/>
          </p:nvPr>
        </p:nvSpPr>
        <p:spPr>
          <a:xfrm>
            <a:off x="1228955" y="1544417"/>
            <a:ext cx="4867046" cy="3769166"/>
          </a:xfrm>
        </p:spPr>
        <p:txBody>
          <a:bodyPr wrap="square" anchor="ctr">
            <a:normAutofit/>
          </a:bodyPr>
          <a:lstStyle/>
          <a:p>
            <a:pPr marL="0" indent="0">
              <a:buNone/>
            </a:pPr>
            <a:r>
              <a:rPr lang="en-CA" dirty="0"/>
              <a:t>Q &amp; A</a:t>
            </a:r>
          </a:p>
        </p:txBody>
      </p:sp>
      <p:sp>
        <p:nvSpPr>
          <p:cNvPr id="5" name="Slide Number Placeholder 4" hidden="1">
            <a:extLst>
              <a:ext uri="{FF2B5EF4-FFF2-40B4-BE49-F238E27FC236}">
                <a16:creationId xmlns:a16="http://schemas.microsoft.com/office/drawing/2014/main" id="{96B3FCD5-FF01-4EBA-BA7B-E3135A6B4275}"/>
              </a:ext>
            </a:extLst>
          </p:cNvPr>
          <p:cNvSpPr>
            <a:spLocks noGrp="1"/>
          </p:cNvSpPr>
          <p:nvPr>
            <p:ph type="sldNum" sz="quarter" idx="4294967295"/>
          </p:nvPr>
        </p:nvSpPr>
        <p:spPr>
          <a:xfrm>
            <a:off x="0" y="6303963"/>
            <a:ext cx="417513" cy="365125"/>
          </a:xfrm>
        </p:spPr>
        <p:txBody>
          <a:bodyPr/>
          <a:lstStyle/>
          <a:p>
            <a:pPr>
              <a:spcAft>
                <a:spcPts val="600"/>
              </a:spcAft>
            </a:pPr>
            <a:fld id="{0EC0D008-DB74-4899-98F2-BDEA7DEA498D}" type="slidenum">
              <a:rPr lang="en-CA" smtClean="0"/>
              <a:pPr>
                <a:spcAft>
                  <a:spcPts val="600"/>
                </a:spcAft>
              </a:pPr>
              <a:t>36</a:t>
            </a:fld>
            <a:endParaRPr lang="en-CA"/>
          </a:p>
        </p:txBody>
      </p:sp>
    </p:spTree>
    <p:custDataLst>
      <p:tags r:id="rId1"/>
    </p:custDataLst>
    <p:extLst>
      <p:ext uri="{BB962C8B-B14F-4D97-AF65-F5344CB8AC3E}">
        <p14:creationId xmlns:p14="http://schemas.microsoft.com/office/powerpoint/2010/main" val="140541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F04D77-CD90-AC9C-0BAF-D48A0C819592}"/>
              </a:ext>
            </a:extLst>
          </p:cNvPr>
          <p:cNvSpPr>
            <a:spLocks noGrp="1"/>
          </p:cNvSpPr>
          <p:nvPr>
            <p:ph type="title"/>
          </p:nvPr>
        </p:nvSpPr>
        <p:spPr/>
        <p:txBody>
          <a:bodyPr>
            <a:normAutofit/>
          </a:bodyPr>
          <a:lstStyle/>
          <a:p>
            <a:r>
              <a:rPr lang="en-CA" sz="2800" dirty="0"/>
              <a:t>Contact Pension &amp; Benefits</a:t>
            </a:r>
          </a:p>
        </p:txBody>
      </p:sp>
      <p:sp>
        <p:nvSpPr>
          <p:cNvPr id="3" name="Content Placeholder 2"/>
          <p:cNvSpPr>
            <a:spLocks noGrp="1"/>
          </p:cNvSpPr>
          <p:nvPr>
            <p:ph idx="1"/>
          </p:nvPr>
        </p:nvSpPr>
        <p:spPr/>
        <p:txBody>
          <a:bodyPr>
            <a:normAutofit/>
          </a:bodyPr>
          <a:lstStyle/>
          <a:p>
            <a:pPr>
              <a:spcAft>
                <a:spcPts val="1200"/>
              </a:spcAft>
            </a:pPr>
            <a:r>
              <a:rPr lang="en-US" sz="2400" dirty="0">
                <a:solidFill>
                  <a:schemeClr val="tx1"/>
                </a:solidFill>
              </a:rPr>
              <a:t>E-mail </a:t>
            </a:r>
            <a:r>
              <a:rPr lang="en-US" sz="2400" dirty="0">
                <a:solidFill>
                  <a:schemeClr val="tx1"/>
                </a:solidFill>
                <a:hlinkClick r:id="rId2"/>
              </a:rPr>
              <a:t>askpb@yorku.ca</a:t>
            </a:r>
            <a:endParaRPr lang="en-US" sz="2400" dirty="0">
              <a:solidFill>
                <a:schemeClr val="tx1"/>
              </a:solidFill>
            </a:endParaRPr>
          </a:p>
          <a:p>
            <a:pPr>
              <a:spcAft>
                <a:spcPts val="1200"/>
              </a:spcAft>
            </a:pPr>
            <a:r>
              <a:rPr lang="en-US" sz="2400" dirty="0">
                <a:solidFill>
                  <a:schemeClr val="tx1"/>
                </a:solidFill>
              </a:rPr>
              <a:t>Call 416-736-5853 – the phone line is open from 9:00 am to 4:00 pm Monday to Friday.  For Fridays in June, July and August the phone line closes at 3:00 pm.</a:t>
            </a:r>
          </a:p>
          <a:p>
            <a:pPr>
              <a:spcAft>
                <a:spcPts val="1200"/>
              </a:spcAft>
            </a:pPr>
            <a:r>
              <a:rPr lang="en-US" sz="2400" dirty="0">
                <a:solidFill>
                  <a:schemeClr val="tx1"/>
                </a:solidFill>
              </a:rPr>
              <a:t>Please have your employee ID ready when you call us.</a:t>
            </a:r>
          </a:p>
          <a:p>
            <a:pPr>
              <a:spcAft>
                <a:spcPts val="1200"/>
              </a:spcAft>
            </a:pPr>
            <a:r>
              <a:rPr lang="en-US" sz="2400" dirty="0">
                <a:solidFill>
                  <a:schemeClr val="tx1"/>
                </a:solidFill>
              </a:rPr>
              <a:t>Any form or document that we may need from you can be completed, scanned and emailed to askpb@yorku.ca.</a:t>
            </a:r>
          </a:p>
        </p:txBody>
      </p:sp>
    </p:spTree>
    <p:extLst>
      <p:ext uri="{BB962C8B-B14F-4D97-AF65-F5344CB8AC3E}">
        <p14:creationId xmlns:p14="http://schemas.microsoft.com/office/powerpoint/2010/main" val="1990359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B33-488F-4011-BAD4-2071E9184EB9}"/>
              </a:ext>
            </a:extLst>
          </p:cNvPr>
          <p:cNvSpPr>
            <a:spLocks noGrp="1"/>
          </p:cNvSpPr>
          <p:nvPr>
            <p:ph type="title"/>
          </p:nvPr>
        </p:nvSpPr>
        <p:spPr>
          <a:xfrm>
            <a:off x="362776" y="1651964"/>
            <a:ext cx="4437823" cy="2008385"/>
          </a:xfrm>
        </p:spPr>
        <p:txBody>
          <a:bodyPr/>
          <a:lstStyle/>
          <a:p>
            <a:r>
              <a:rPr lang="en-CA"/>
              <a:t>Thank you for your engagement! </a:t>
            </a:r>
          </a:p>
        </p:txBody>
      </p:sp>
      <p:sp>
        <p:nvSpPr>
          <p:cNvPr id="26" name="Text Placeholder 4">
            <a:extLst>
              <a:ext uri="{FF2B5EF4-FFF2-40B4-BE49-F238E27FC236}">
                <a16:creationId xmlns:a16="http://schemas.microsoft.com/office/drawing/2014/main" id="{0E9FF609-DF18-4CB5-BC2F-D92FA8B758C5}"/>
              </a:ext>
            </a:extLst>
          </p:cNvPr>
          <p:cNvSpPr>
            <a:spLocks noGrp="1"/>
          </p:cNvSpPr>
          <p:nvPr>
            <p:ph type="body" sz="quarter" idx="14"/>
          </p:nvPr>
        </p:nvSpPr>
        <p:spPr/>
        <p:txBody>
          <a:bodyPr/>
          <a:lstStyle/>
          <a:p>
            <a:endParaRPr lang="en-US"/>
          </a:p>
          <a:p>
            <a:endParaRPr lang="en-US"/>
          </a:p>
        </p:txBody>
      </p:sp>
      <p:pic>
        <p:nvPicPr>
          <p:cNvPr id="13" name="Picture Placeholder 12" descr="A sign on the side of a building&#10;&#10;Description automatically generated">
            <a:extLst>
              <a:ext uri="{FF2B5EF4-FFF2-40B4-BE49-F238E27FC236}">
                <a16:creationId xmlns:a16="http://schemas.microsoft.com/office/drawing/2014/main" id="{89F52D1E-827E-4DFE-B23C-78C0B22B1CC7}"/>
              </a:ext>
            </a:extLst>
          </p:cNvPr>
          <p:cNvPicPr>
            <a:picLocks noGrp="1" noChangeAspect="1"/>
          </p:cNvPicPr>
          <p:nvPr>
            <p:ph type="pic" sz="quarter" idx="11"/>
          </p:nvPr>
        </p:nvPicPr>
        <p:blipFill rotWithShape="1">
          <a:blip r:embed="rId4"/>
          <a:srcRect t="2429" b="2429"/>
          <a:stretch/>
        </p:blipFill>
        <p:spPr>
          <a:noFill/>
        </p:spPr>
      </p:pic>
    </p:spTree>
    <p:custDataLst>
      <p:tags r:id="rId1"/>
    </p:custDataLst>
    <p:extLst>
      <p:ext uri="{BB962C8B-B14F-4D97-AF65-F5344CB8AC3E}">
        <p14:creationId xmlns:p14="http://schemas.microsoft.com/office/powerpoint/2010/main" val="157429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42A0-BC00-44FC-A14C-4BEE8188C639}"/>
              </a:ext>
            </a:extLst>
          </p:cNvPr>
          <p:cNvSpPr>
            <a:spLocks noGrp="1"/>
          </p:cNvSpPr>
          <p:nvPr>
            <p:ph type="title"/>
          </p:nvPr>
        </p:nvSpPr>
        <p:spPr>
          <a:xfrm>
            <a:off x="3983119" y="5200085"/>
            <a:ext cx="1235916" cy="353174"/>
          </a:xfrm>
        </p:spPr>
        <p:txBody>
          <a:bodyPr/>
          <a:lstStyle/>
          <a:p>
            <a:pPr algn="ctr"/>
            <a:r>
              <a:rPr lang="en-CA" dirty="0"/>
              <a:t>Agenda</a:t>
            </a:r>
          </a:p>
        </p:txBody>
      </p:sp>
      <p:sp>
        <p:nvSpPr>
          <p:cNvPr id="33" name="Content Placeholder 32">
            <a:extLst>
              <a:ext uri="{FF2B5EF4-FFF2-40B4-BE49-F238E27FC236}">
                <a16:creationId xmlns:a16="http://schemas.microsoft.com/office/drawing/2014/main" id="{317713D7-B91B-4E41-AB3A-84C0F63AD809}"/>
              </a:ext>
            </a:extLst>
          </p:cNvPr>
          <p:cNvSpPr>
            <a:spLocks noGrp="1"/>
          </p:cNvSpPr>
          <p:nvPr>
            <p:ph sz="quarter" idx="13"/>
          </p:nvPr>
        </p:nvSpPr>
        <p:spPr>
          <a:xfrm>
            <a:off x="6455913" y="440876"/>
            <a:ext cx="5160963" cy="5482404"/>
          </a:xfrm>
        </p:spPr>
        <p:txBody>
          <a:bodyPr vert="horz" lIns="0" tIns="0" rIns="0" bIns="0" rtlCol="0" anchor="t">
            <a:noAutofit/>
          </a:bodyPr>
          <a:lstStyle/>
          <a:p>
            <a:pPr marL="0" indent="0" eaLnBrk="0" hangingPunct="0">
              <a:spcBef>
                <a:spcPts val="2400"/>
              </a:spcBef>
              <a:spcAft>
                <a:spcPts val="0"/>
              </a:spcAft>
              <a:buNone/>
              <a:defRPr/>
            </a:pPr>
            <a:r>
              <a:rPr lang="en-CA" sz="2800" b="1" dirty="0">
                <a:solidFill>
                  <a:schemeClr val="accent1"/>
                </a:solidFill>
                <a:latin typeface="IBM Plex Sans SemiBold" panose="020B0503050203000203" pitchFamily="34" charset="0"/>
                <a:cs typeface="+mj-cs"/>
              </a:rPr>
              <a:t>Understanding York’s Retirement Process</a:t>
            </a:r>
          </a:p>
          <a:p>
            <a:pPr marL="0" indent="0" eaLnBrk="0" hangingPunct="0">
              <a:spcBef>
                <a:spcPts val="2400"/>
              </a:spcBef>
              <a:spcAft>
                <a:spcPts val="0"/>
              </a:spcAft>
              <a:buNone/>
              <a:defRPr/>
            </a:pPr>
            <a:endParaRPr lang="en-CA" sz="2400" dirty="0"/>
          </a:p>
          <a:p>
            <a:pPr>
              <a:spcAft>
                <a:spcPts val="1200"/>
              </a:spcAft>
            </a:pPr>
            <a:r>
              <a:rPr lang="en-CA" sz="2400" dirty="0"/>
              <a:t>How your pension is calculated</a:t>
            </a:r>
          </a:p>
          <a:p>
            <a:pPr>
              <a:spcAft>
                <a:spcPts val="1200"/>
              </a:spcAft>
            </a:pPr>
            <a:r>
              <a:rPr lang="en-CA" sz="2400" dirty="0"/>
              <a:t>What’s included in your retirement package</a:t>
            </a:r>
          </a:p>
          <a:p>
            <a:pPr>
              <a:spcAft>
                <a:spcPts val="1200"/>
              </a:spcAft>
            </a:pPr>
            <a:r>
              <a:rPr lang="en-CA" sz="2400" dirty="0"/>
              <a:t>Pension options</a:t>
            </a:r>
          </a:p>
          <a:p>
            <a:pPr>
              <a:spcAft>
                <a:spcPts val="1200"/>
              </a:spcAft>
            </a:pPr>
            <a:r>
              <a:rPr lang="en-CA" sz="2400" dirty="0"/>
              <a:t>Post retirement benefits</a:t>
            </a:r>
          </a:p>
          <a:p>
            <a:pPr>
              <a:spcAft>
                <a:spcPts val="1200"/>
              </a:spcAft>
            </a:pPr>
            <a:r>
              <a:rPr lang="en-CA" sz="2400" dirty="0"/>
              <a:t>How to use the retirement planner</a:t>
            </a:r>
          </a:p>
          <a:p>
            <a:pPr>
              <a:spcAft>
                <a:spcPts val="1200"/>
              </a:spcAft>
            </a:pPr>
            <a:endParaRPr lang="en-CA" sz="2400" dirty="0"/>
          </a:p>
          <a:p>
            <a:pPr>
              <a:spcAft>
                <a:spcPts val="1200"/>
              </a:spcAft>
            </a:pPr>
            <a:endParaRPr lang="en-CA" dirty="0">
              <a:highlight>
                <a:srgbClr val="FFFF00"/>
              </a:highlight>
            </a:endParaRPr>
          </a:p>
          <a:p>
            <a:endParaRPr lang="en-CA" dirty="0"/>
          </a:p>
          <a:p>
            <a:endParaRPr lang="en-CA" dirty="0"/>
          </a:p>
          <a:p>
            <a:endParaRPr lang="en-CA" dirty="0"/>
          </a:p>
          <a:p>
            <a:endParaRPr lang="en-CA" dirty="0"/>
          </a:p>
          <a:p>
            <a:endParaRPr lang="en-CA" dirty="0"/>
          </a:p>
        </p:txBody>
      </p:sp>
      <p:sp>
        <p:nvSpPr>
          <p:cNvPr id="4" name="Picture Placeholder 3">
            <a:extLst>
              <a:ext uri="{FF2B5EF4-FFF2-40B4-BE49-F238E27FC236}">
                <a16:creationId xmlns:a16="http://schemas.microsoft.com/office/drawing/2014/main" id="{2E3913A5-32F9-4D85-A122-A79A37EFBA5A}"/>
              </a:ext>
            </a:extLst>
          </p:cNvPr>
          <p:cNvSpPr>
            <a:spLocks noGrp="1"/>
          </p:cNvSpPr>
          <p:nvPr>
            <p:ph type="pic" sz="quarter" idx="12"/>
          </p:nvPr>
        </p:nvSpPr>
        <p:spPr/>
        <p:txBody>
          <a:bodyPr/>
          <a:lstStyle/>
          <a:p>
            <a:endParaRPr lang="en-CA"/>
          </a:p>
        </p:txBody>
      </p:sp>
      <p:sp>
        <p:nvSpPr>
          <p:cNvPr id="3" name="Slide Number Placeholder 2">
            <a:extLst>
              <a:ext uri="{FF2B5EF4-FFF2-40B4-BE49-F238E27FC236}">
                <a16:creationId xmlns:a16="http://schemas.microsoft.com/office/drawing/2014/main" id="{0A6F3047-C168-4371-9781-C9435B4637D8}"/>
              </a:ext>
            </a:extLst>
          </p:cNvPr>
          <p:cNvSpPr>
            <a:spLocks noGrp="1"/>
          </p:cNvSpPr>
          <p:nvPr>
            <p:ph type="sldNum" sz="quarter" idx="4294967295"/>
          </p:nvPr>
        </p:nvSpPr>
        <p:spPr>
          <a:xfrm>
            <a:off x="0" y="6303963"/>
            <a:ext cx="417513" cy="365125"/>
          </a:xfrm>
        </p:spPr>
        <p:txBody>
          <a:bodyPr/>
          <a:lstStyle/>
          <a:p>
            <a:fld id="{5B64C28E-966E-6B4A-816A-311B7D0A2E6D}" type="slidenum">
              <a:rPr lang="en-US" smtClean="0"/>
              <a:pPr/>
              <a:t>4</a:t>
            </a:fld>
            <a:endParaRPr lang="en-US"/>
          </a:p>
        </p:txBody>
      </p:sp>
      <p:pic>
        <p:nvPicPr>
          <p:cNvPr id="31" name="Picture Placeholder 5" descr="A sign on the side of a building&#10;&#10;Description automatically generated">
            <a:extLst>
              <a:ext uri="{FF2B5EF4-FFF2-40B4-BE49-F238E27FC236}">
                <a16:creationId xmlns:a16="http://schemas.microsoft.com/office/drawing/2014/main" id="{58A90DF4-40A7-4510-803D-820C4402EF14}"/>
              </a:ext>
            </a:extLst>
          </p:cNvPr>
          <p:cNvPicPr>
            <a:picLocks noChangeAspect="1"/>
          </p:cNvPicPr>
          <p:nvPr/>
        </p:nvPicPr>
        <p:blipFill>
          <a:blip r:embed="rId4"/>
          <a:srcRect l="25367" r="25367"/>
          <a:stretch>
            <a:fillRect/>
          </a:stretch>
        </p:blipFill>
        <p:spPr>
          <a:xfrm>
            <a:off x="360001" y="348526"/>
            <a:ext cx="5376000" cy="6137999"/>
          </a:xfrm>
          <a:custGeom>
            <a:avLst/>
            <a:gdLst>
              <a:gd name="connsiteX0" fmla="*/ 0 w 5376000"/>
              <a:gd name="connsiteY0" fmla="*/ 0 h 6137999"/>
              <a:gd name="connsiteX1" fmla="*/ 5376000 w 5376000"/>
              <a:gd name="connsiteY1" fmla="*/ 0 h 6137999"/>
              <a:gd name="connsiteX2" fmla="*/ 5376000 w 5376000"/>
              <a:gd name="connsiteY2" fmla="*/ 3634098 h 6137999"/>
              <a:gd name="connsiteX3" fmla="*/ 2875021 w 5376000"/>
              <a:gd name="connsiteY3" fmla="*/ 3634098 h 6137999"/>
              <a:gd name="connsiteX4" fmla="*/ 2875021 w 5376000"/>
              <a:gd name="connsiteY4" fmla="*/ 6137999 h 6137999"/>
              <a:gd name="connsiteX5" fmla="*/ 0 w 5376000"/>
              <a:gd name="connsiteY5" fmla="*/ 6137999 h 61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6000" h="6137999">
                <a:moveTo>
                  <a:pt x="0" y="0"/>
                </a:moveTo>
                <a:lnTo>
                  <a:pt x="5376000" y="0"/>
                </a:lnTo>
                <a:lnTo>
                  <a:pt x="5376000" y="3634098"/>
                </a:lnTo>
                <a:lnTo>
                  <a:pt x="2875021" y="3634098"/>
                </a:lnTo>
                <a:lnTo>
                  <a:pt x="2875021" y="6137999"/>
                </a:lnTo>
                <a:lnTo>
                  <a:pt x="0" y="6137999"/>
                </a:lnTo>
                <a:close/>
              </a:path>
            </a:pathLst>
          </a:custGeom>
          <a:solidFill>
            <a:schemeClr val="bg1"/>
          </a:solidFill>
          <a:ln>
            <a:solidFill>
              <a:schemeClr val="accent1"/>
            </a:solidFill>
          </a:ln>
        </p:spPr>
      </p:pic>
    </p:spTree>
    <p:custDataLst>
      <p:tags r:id="rId1"/>
    </p:custDataLst>
    <p:extLst>
      <p:ext uri="{BB962C8B-B14F-4D97-AF65-F5344CB8AC3E}">
        <p14:creationId xmlns:p14="http://schemas.microsoft.com/office/powerpoint/2010/main" val="390847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ree, outdoor, building&#10;&#10;Description automatically generated">
            <a:extLst>
              <a:ext uri="{FF2B5EF4-FFF2-40B4-BE49-F238E27FC236}">
                <a16:creationId xmlns:a16="http://schemas.microsoft.com/office/drawing/2014/main" id="{80B4CD1A-DC66-A12E-DE4B-038FD83110E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t="7813" b="7813"/>
          <a:stretch>
            <a:fillRect/>
          </a:stretch>
        </p:blipFill>
        <p:spPr/>
      </p:pic>
      <p:sp>
        <p:nvSpPr>
          <p:cNvPr id="6" name="Text Placeholder 5">
            <a:extLst>
              <a:ext uri="{FF2B5EF4-FFF2-40B4-BE49-F238E27FC236}">
                <a16:creationId xmlns:a16="http://schemas.microsoft.com/office/drawing/2014/main" id="{84C7336D-9FB3-2064-19D3-112FBA24D0AC}"/>
              </a:ext>
            </a:extLst>
          </p:cNvPr>
          <p:cNvSpPr>
            <a:spLocks noGrp="1"/>
          </p:cNvSpPr>
          <p:nvPr>
            <p:ph type="body" sz="quarter" idx="12"/>
          </p:nvPr>
        </p:nvSpPr>
        <p:spPr>
          <a:xfrm>
            <a:off x="0" y="-6415"/>
            <a:ext cx="12192000" cy="6858000"/>
          </a:xfrm>
        </p:spPr>
        <p:txBody>
          <a:bodyPr/>
          <a:lstStyle/>
          <a:p>
            <a:endParaRPr lang="en-CA" dirty="0"/>
          </a:p>
        </p:txBody>
      </p:sp>
      <p:sp>
        <p:nvSpPr>
          <p:cNvPr id="4" name="Title 3">
            <a:extLst>
              <a:ext uri="{FF2B5EF4-FFF2-40B4-BE49-F238E27FC236}">
                <a16:creationId xmlns:a16="http://schemas.microsoft.com/office/drawing/2014/main" id="{5E50C95C-9DD6-AEAB-49FF-A4B45FE8F431}"/>
              </a:ext>
            </a:extLst>
          </p:cNvPr>
          <p:cNvSpPr>
            <a:spLocks noGrp="1"/>
          </p:cNvSpPr>
          <p:nvPr>
            <p:ph type="title"/>
          </p:nvPr>
        </p:nvSpPr>
        <p:spPr/>
        <p:txBody>
          <a:bodyPr/>
          <a:lstStyle/>
          <a:p>
            <a:pPr>
              <a:spcAft>
                <a:spcPts val="1200"/>
              </a:spcAft>
            </a:pPr>
            <a:r>
              <a:rPr lang="en-CA" sz="3600" dirty="0"/>
              <a:t>The Hybrid Nature of York’s Pension Plan</a:t>
            </a:r>
          </a:p>
        </p:txBody>
      </p:sp>
    </p:spTree>
    <p:extLst>
      <p:ext uri="{BB962C8B-B14F-4D97-AF65-F5344CB8AC3E}">
        <p14:creationId xmlns:p14="http://schemas.microsoft.com/office/powerpoint/2010/main" val="98607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24CC-A3C0-69D0-0EA0-658BD5F0F52C}"/>
              </a:ext>
            </a:extLst>
          </p:cNvPr>
          <p:cNvSpPr>
            <a:spLocks noGrp="1"/>
          </p:cNvSpPr>
          <p:nvPr>
            <p:ph type="title"/>
          </p:nvPr>
        </p:nvSpPr>
        <p:spPr/>
        <p:txBody>
          <a:bodyPr>
            <a:normAutofit/>
          </a:bodyPr>
          <a:lstStyle/>
          <a:p>
            <a:r>
              <a:rPr lang="en-US" sz="2800" dirty="0"/>
              <a:t>Understanding the Pension Plan</a:t>
            </a:r>
            <a:endParaRPr lang="en-CA" sz="2400" dirty="0"/>
          </a:p>
        </p:txBody>
      </p:sp>
      <p:sp>
        <p:nvSpPr>
          <p:cNvPr id="5" name="Rounded Rectangle 107">
            <a:extLst>
              <a:ext uri="{FF2B5EF4-FFF2-40B4-BE49-F238E27FC236}">
                <a16:creationId xmlns:a16="http://schemas.microsoft.com/office/drawing/2014/main" id="{056CEA4B-BADB-9084-5043-FD5428007BDD}"/>
              </a:ext>
            </a:extLst>
          </p:cNvPr>
          <p:cNvSpPr/>
          <p:nvPr/>
        </p:nvSpPr>
        <p:spPr>
          <a:xfrm>
            <a:off x="1297559" y="2082389"/>
            <a:ext cx="4314123" cy="4002184"/>
          </a:xfrm>
          <a:prstGeom prst="roundRect">
            <a:avLst>
              <a:gd name="adj" fmla="val 82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 name="Group 29">
            <a:extLst>
              <a:ext uri="{FF2B5EF4-FFF2-40B4-BE49-F238E27FC236}">
                <a16:creationId xmlns:a16="http://schemas.microsoft.com/office/drawing/2014/main" id="{3D1CCABF-580F-0953-8E00-9342276F215D}"/>
              </a:ext>
            </a:extLst>
          </p:cNvPr>
          <p:cNvGrpSpPr/>
          <p:nvPr/>
        </p:nvGrpSpPr>
        <p:grpSpPr>
          <a:xfrm>
            <a:off x="996621" y="1852822"/>
            <a:ext cx="4615061" cy="1183718"/>
            <a:chOff x="996621" y="1852822"/>
            <a:chExt cx="4615061" cy="1183718"/>
          </a:xfrm>
        </p:grpSpPr>
        <p:sp>
          <p:nvSpPr>
            <p:cNvPr id="8" name="Rounded Rectangle 116">
              <a:extLst>
                <a:ext uri="{FF2B5EF4-FFF2-40B4-BE49-F238E27FC236}">
                  <a16:creationId xmlns:a16="http://schemas.microsoft.com/office/drawing/2014/main" id="{EA9BF955-0FD1-C895-64FD-30294F1DBE92}"/>
                </a:ext>
              </a:extLst>
            </p:cNvPr>
            <p:cNvSpPr/>
            <p:nvPr/>
          </p:nvSpPr>
          <p:spPr>
            <a:xfrm>
              <a:off x="1161375" y="1996902"/>
              <a:ext cx="4450307" cy="9031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A4210E1-868C-3DF5-88BB-C8058E0172D0}"/>
                </a:ext>
              </a:extLst>
            </p:cNvPr>
            <p:cNvSpPr/>
            <p:nvPr/>
          </p:nvSpPr>
          <p:spPr>
            <a:xfrm>
              <a:off x="996621" y="1852822"/>
              <a:ext cx="1207173" cy="1183718"/>
            </a:xfrm>
            <a:prstGeom prst="ellipse">
              <a:avLst/>
            </a:prstGeom>
            <a:solidFill>
              <a:schemeClr val="accent3">
                <a:lumMod val="7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1</a:t>
              </a:r>
            </a:p>
          </p:txBody>
        </p:sp>
        <p:sp>
          <p:nvSpPr>
            <p:cNvPr id="11" name="CuadroTexto 395">
              <a:extLst>
                <a:ext uri="{FF2B5EF4-FFF2-40B4-BE49-F238E27FC236}">
                  <a16:creationId xmlns:a16="http://schemas.microsoft.com/office/drawing/2014/main" id="{9950F1ED-268F-5E05-06FB-366EC0887596}"/>
                </a:ext>
              </a:extLst>
            </p:cNvPr>
            <p:cNvSpPr txBox="1"/>
            <p:nvPr/>
          </p:nvSpPr>
          <p:spPr>
            <a:xfrm>
              <a:off x="2034945" y="2090738"/>
              <a:ext cx="3206337" cy="707886"/>
            </a:xfrm>
            <a:prstGeom prst="rect">
              <a:avLst/>
            </a:prstGeom>
            <a:noFill/>
          </p:spPr>
          <p:txBody>
            <a:bodyPr wrap="square" rtlCol="0">
              <a:spAutoFit/>
            </a:bodyPr>
            <a:lstStyle/>
            <a:p>
              <a:pPr algn="ctr"/>
              <a:r>
                <a:rPr lang="en-US" sz="2000" b="1" dirty="0">
                  <a:solidFill>
                    <a:schemeClr val="bg1"/>
                  </a:solidFill>
                  <a:ea typeface="Roboto Medium" panose="02000000000000000000" pitchFamily="2" charset="0"/>
                  <a:cs typeface="Lato Semibold" panose="020F0502020204030203" pitchFamily="34" charset="0"/>
                </a:rPr>
                <a:t>Money Purchase Component </a:t>
              </a:r>
            </a:p>
          </p:txBody>
        </p:sp>
      </p:grpSp>
      <p:sp>
        <p:nvSpPr>
          <p:cNvPr id="13" name="CuadroTexto 351">
            <a:extLst>
              <a:ext uri="{FF2B5EF4-FFF2-40B4-BE49-F238E27FC236}">
                <a16:creationId xmlns:a16="http://schemas.microsoft.com/office/drawing/2014/main" id="{BC8B946D-0798-49E8-3B7A-F1623DD19488}"/>
              </a:ext>
            </a:extLst>
          </p:cNvPr>
          <p:cNvSpPr txBox="1"/>
          <p:nvPr/>
        </p:nvSpPr>
        <p:spPr>
          <a:xfrm>
            <a:off x="1600205" y="3103828"/>
            <a:ext cx="3747297" cy="2554545"/>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Provides you with a benefit based on the </a:t>
            </a:r>
            <a:r>
              <a:rPr lang="en-US" sz="1600" b="1" dirty="0"/>
              <a:t>accumulated contributions and investment earnings</a:t>
            </a:r>
            <a:r>
              <a:rPr lang="en-US" sz="1600" dirty="0"/>
              <a:t> of your account balance. </a:t>
            </a:r>
          </a:p>
          <a:p>
            <a:pPr marL="285750" lvl="0" indent="-285750">
              <a:buFont typeface="Arial" panose="020B0604020202020204" pitchFamily="34" charset="0"/>
              <a:buChar char="•"/>
            </a:pPr>
            <a:r>
              <a:rPr lang="en-US" sz="1600" dirty="0"/>
              <a:t>The amount of benefit earned </a:t>
            </a:r>
            <a:r>
              <a:rPr lang="en-US" sz="1600" b="1" dirty="0"/>
              <a:t>depends on how well the investments in the fund perform</a:t>
            </a:r>
            <a:r>
              <a:rPr lang="en-US" sz="1600" dirty="0"/>
              <a:t> and other factors (e.g., your age at retirement, your marital status and the age of your spouse if married). </a:t>
            </a:r>
          </a:p>
        </p:txBody>
      </p:sp>
      <p:sp>
        <p:nvSpPr>
          <p:cNvPr id="21" name="Rounded Rectangle 107">
            <a:extLst>
              <a:ext uri="{FF2B5EF4-FFF2-40B4-BE49-F238E27FC236}">
                <a16:creationId xmlns:a16="http://schemas.microsoft.com/office/drawing/2014/main" id="{AC0E955E-3B1F-7F27-6FA5-E4FA64898591}"/>
              </a:ext>
            </a:extLst>
          </p:cNvPr>
          <p:cNvSpPr/>
          <p:nvPr/>
        </p:nvSpPr>
        <p:spPr>
          <a:xfrm>
            <a:off x="6580318" y="2082389"/>
            <a:ext cx="4314123" cy="4002184"/>
          </a:xfrm>
          <a:prstGeom prst="roundRect">
            <a:avLst>
              <a:gd name="adj" fmla="val 82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 name="Group 28">
            <a:extLst>
              <a:ext uri="{FF2B5EF4-FFF2-40B4-BE49-F238E27FC236}">
                <a16:creationId xmlns:a16="http://schemas.microsoft.com/office/drawing/2014/main" id="{FCE9B7AD-B7AD-69BD-35E5-E0842FEAE6D2}"/>
              </a:ext>
            </a:extLst>
          </p:cNvPr>
          <p:cNvGrpSpPr/>
          <p:nvPr/>
        </p:nvGrpSpPr>
        <p:grpSpPr>
          <a:xfrm>
            <a:off x="6279380" y="1852822"/>
            <a:ext cx="4615061" cy="1183718"/>
            <a:chOff x="6279380" y="1852822"/>
            <a:chExt cx="4615061" cy="1183718"/>
          </a:xfrm>
        </p:grpSpPr>
        <p:sp>
          <p:nvSpPr>
            <p:cNvPr id="22" name="Rounded Rectangle 116">
              <a:extLst>
                <a:ext uri="{FF2B5EF4-FFF2-40B4-BE49-F238E27FC236}">
                  <a16:creationId xmlns:a16="http://schemas.microsoft.com/office/drawing/2014/main" id="{EA71E486-C7AA-9E91-BAED-13E27CC11606}"/>
                </a:ext>
              </a:extLst>
            </p:cNvPr>
            <p:cNvSpPr/>
            <p:nvPr/>
          </p:nvSpPr>
          <p:spPr>
            <a:xfrm>
              <a:off x="6444134" y="1996902"/>
              <a:ext cx="4450307" cy="9031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Oval 22">
              <a:extLst>
                <a:ext uri="{FF2B5EF4-FFF2-40B4-BE49-F238E27FC236}">
                  <a16:creationId xmlns:a16="http://schemas.microsoft.com/office/drawing/2014/main" id="{92A59B54-6C26-A14D-CDE5-162560F03595}"/>
                </a:ext>
              </a:extLst>
            </p:cNvPr>
            <p:cNvSpPr/>
            <p:nvPr/>
          </p:nvSpPr>
          <p:spPr>
            <a:xfrm>
              <a:off x="6279380" y="1852822"/>
              <a:ext cx="1207173" cy="1183718"/>
            </a:xfrm>
            <a:prstGeom prst="ellipse">
              <a:avLst/>
            </a:prstGeom>
            <a:solidFill>
              <a:schemeClr val="accent3">
                <a:lumMod val="7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FFFFF"/>
                  </a:solidFill>
                  <a:latin typeface="IBM Plex Sans"/>
                </a:rPr>
                <a:t>2</a:t>
              </a:r>
              <a:endParaRPr kumimoji="0" lang="en-US" sz="36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24" name="CuadroTexto 395">
              <a:extLst>
                <a:ext uri="{FF2B5EF4-FFF2-40B4-BE49-F238E27FC236}">
                  <a16:creationId xmlns:a16="http://schemas.microsoft.com/office/drawing/2014/main" id="{41835206-723A-C806-05EA-623DEDEC5675}"/>
                </a:ext>
              </a:extLst>
            </p:cNvPr>
            <p:cNvSpPr txBox="1"/>
            <p:nvPr/>
          </p:nvSpPr>
          <p:spPr>
            <a:xfrm>
              <a:off x="7317704" y="2090738"/>
              <a:ext cx="3206337" cy="707886"/>
            </a:xfrm>
            <a:prstGeom prst="rect">
              <a:avLst/>
            </a:prstGeom>
            <a:noFill/>
          </p:spPr>
          <p:txBody>
            <a:bodyPr wrap="square" rtlCol="0">
              <a:spAutoFit/>
            </a:bodyPr>
            <a:lstStyle/>
            <a:p>
              <a:pPr algn="ctr"/>
              <a:r>
                <a:rPr lang="en-US" sz="2000" b="1" dirty="0">
                  <a:solidFill>
                    <a:schemeClr val="bg1"/>
                  </a:solidFill>
                  <a:ea typeface="Roboto Medium" panose="02000000000000000000" pitchFamily="2" charset="0"/>
                  <a:cs typeface="Lato Semibold" panose="020F0502020204030203" pitchFamily="34" charset="0"/>
                </a:rPr>
                <a:t>Minimum Guarantee Benefit </a:t>
              </a:r>
            </a:p>
          </p:txBody>
        </p:sp>
      </p:grpSp>
      <p:sp>
        <p:nvSpPr>
          <p:cNvPr id="27" name="TextBox 26">
            <a:extLst>
              <a:ext uri="{FF2B5EF4-FFF2-40B4-BE49-F238E27FC236}">
                <a16:creationId xmlns:a16="http://schemas.microsoft.com/office/drawing/2014/main" id="{17845718-7192-DA8C-6185-429228BBDB01}"/>
              </a:ext>
            </a:extLst>
          </p:cNvPr>
          <p:cNvSpPr txBox="1"/>
          <p:nvPr/>
        </p:nvSpPr>
        <p:spPr>
          <a:xfrm>
            <a:off x="430734" y="1140597"/>
            <a:ext cx="10298997" cy="400110"/>
          </a:xfrm>
          <a:prstGeom prst="rect">
            <a:avLst/>
          </a:prstGeom>
          <a:noFill/>
        </p:spPr>
        <p:txBody>
          <a:bodyPr wrap="square">
            <a:spAutoFit/>
          </a:bodyPr>
          <a:lstStyle/>
          <a:p>
            <a:pPr lvl="0"/>
            <a:r>
              <a:rPr lang="en-US" sz="2000" dirty="0"/>
              <a:t>The York Pension Plan is a hybrid plan and made up of two parts:</a:t>
            </a:r>
          </a:p>
        </p:txBody>
      </p:sp>
      <p:sp>
        <p:nvSpPr>
          <p:cNvPr id="28" name="CuadroTexto 351">
            <a:extLst>
              <a:ext uri="{FF2B5EF4-FFF2-40B4-BE49-F238E27FC236}">
                <a16:creationId xmlns:a16="http://schemas.microsoft.com/office/drawing/2014/main" id="{70804D6E-9296-A0B7-79D5-6D4DCA2C1BC1}"/>
              </a:ext>
            </a:extLst>
          </p:cNvPr>
          <p:cNvSpPr txBox="1"/>
          <p:nvPr/>
        </p:nvSpPr>
        <p:spPr>
          <a:xfrm>
            <a:off x="6882966" y="3103828"/>
            <a:ext cx="3747297" cy="1815882"/>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Provides you with a benefit based on a </a:t>
            </a:r>
            <a:r>
              <a:rPr lang="en-US" sz="1600" b="1" dirty="0"/>
              <a:t>formula</a:t>
            </a:r>
            <a:r>
              <a:rPr lang="en-US" sz="1600" dirty="0"/>
              <a:t> that takes into account your earnings and service. </a:t>
            </a:r>
          </a:p>
          <a:p>
            <a:pPr marL="285750" lvl="0" indent="-285750">
              <a:buFont typeface="Arial" panose="020B0604020202020204" pitchFamily="34" charset="0"/>
              <a:buChar char="•"/>
            </a:pPr>
            <a:r>
              <a:rPr lang="en-US" sz="1600" dirty="0"/>
              <a:t>The amount of benefit you earn is </a:t>
            </a:r>
            <a:r>
              <a:rPr lang="en-US" sz="1600" b="1" dirty="0"/>
              <a:t>guaranteed</a:t>
            </a:r>
            <a:r>
              <a:rPr lang="en-US" sz="1600" dirty="0"/>
              <a:t> and does not depend on how well the investments in the fund perform. </a:t>
            </a:r>
          </a:p>
        </p:txBody>
      </p:sp>
    </p:spTree>
    <p:extLst>
      <p:ext uri="{BB962C8B-B14F-4D97-AF65-F5344CB8AC3E}">
        <p14:creationId xmlns:p14="http://schemas.microsoft.com/office/powerpoint/2010/main" val="17885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build="p"/>
      <p:bldP spid="21" grpId="0" animBg="1"/>
      <p:bldP spid="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You Receive</a:t>
            </a:r>
          </a:p>
        </p:txBody>
      </p:sp>
      <p:graphicFrame>
        <p:nvGraphicFramePr>
          <p:cNvPr id="5" name="Content Placeholder 2">
            <a:extLst>
              <a:ext uri="{FF2B5EF4-FFF2-40B4-BE49-F238E27FC236}">
                <a16:creationId xmlns:a16="http://schemas.microsoft.com/office/drawing/2014/main" id="{006FAF91-CD2C-1651-1149-557EDD07822B}"/>
              </a:ext>
            </a:extLst>
          </p:cNvPr>
          <p:cNvGraphicFramePr>
            <a:graphicFrameLocks noGrp="1"/>
          </p:cNvGraphicFramePr>
          <p:nvPr>
            <p:ph idx="1"/>
            <p:extLst>
              <p:ext uri="{D42A27DB-BD31-4B8C-83A1-F6EECF244321}">
                <p14:modId xmlns:p14="http://schemas.microsoft.com/office/powerpoint/2010/main" val="1540229081"/>
              </p:ext>
            </p:extLst>
          </p:nvPr>
        </p:nvGraphicFramePr>
        <p:xfrm>
          <a:off x="519113" y="1198563"/>
          <a:ext cx="11158537"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35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2800" dirty="0"/>
              <a:t>Minimum Guaranteed Benefit Formula (MGP)</a:t>
            </a:r>
          </a:p>
        </p:txBody>
      </p:sp>
      <p:graphicFrame>
        <p:nvGraphicFramePr>
          <p:cNvPr id="5" name="Content Placeholder 2">
            <a:extLst>
              <a:ext uri="{FF2B5EF4-FFF2-40B4-BE49-F238E27FC236}">
                <a16:creationId xmlns:a16="http://schemas.microsoft.com/office/drawing/2014/main" id="{4AD629D2-A30F-20D9-B559-06DBB1ACFB6B}"/>
              </a:ext>
            </a:extLst>
          </p:cNvPr>
          <p:cNvGraphicFramePr>
            <a:graphicFrameLocks noGrp="1"/>
          </p:cNvGraphicFramePr>
          <p:nvPr>
            <p:ph idx="1"/>
            <p:extLst>
              <p:ext uri="{D42A27DB-BD31-4B8C-83A1-F6EECF244321}">
                <p14:modId xmlns:p14="http://schemas.microsoft.com/office/powerpoint/2010/main" val="1037110534"/>
              </p:ext>
            </p:extLst>
          </p:nvPr>
        </p:nvGraphicFramePr>
        <p:xfrm>
          <a:off x="519113" y="1198563"/>
          <a:ext cx="11158537"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80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2800"/>
              <a:t>Years Maximum Pensionable Earnings (YMPE)</a:t>
            </a:r>
          </a:p>
        </p:txBody>
      </p:sp>
      <p:graphicFrame>
        <p:nvGraphicFramePr>
          <p:cNvPr id="12" name="Content Placeholder 2">
            <a:extLst>
              <a:ext uri="{FF2B5EF4-FFF2-40B4-BE49-F238E27FC236}">
                <a16:creationId xmlns:a16="http://schemas.microsoft.com/office/drawing/2014/main" id="{795C0C10-F050-2839-F898-DA97F622CB39}"/>
              </a:ext>
            </a:extLst>
          </p:cNvPr>
          <p:cNvGraphicFramePr>
            <a:graphicFrameLocks noGrp="1"/>
          </p:cNvGraphicFramePr>
          <p:nvPr>
            <p:ph idx="1"/>
            <p:extLst>
              <p:ext uri="{D42A27DB-BD31-4B8C-83A1-F6EECF244321}">
                <p14:modId xmlns:p14="http://schemas.microsoft.com/office/powerpoint/2010/main" val="1617446199"/>
              </p:ext>
            </p:extLst>
          </p:nvPr>
        </p:nvGraphicFramePr>
        <p:xfrm>
          <a:off x="519113" y="1198563"/>
          <a:ext cx="11158537"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02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YORK PPT APRIL 2021">
  <a:themeElements>
    <a:clrScheme name="York 2020">
      <a:dk1>
        <a:srgbClr val="000000"/>
      </a:dk1>
      <a:lt1>
        <a:srgbClr val="FFFFFF"/>
      </a:lt1>
      <a:dk2>
        <a:srgbClr val="AF1F24"/>
      </a:dk2>
      <a:lt2>
        <a:srgbClr val="F2F2F2"/>
      </a:lt2>
      <a:accent1>
        <a:srgbClr val="E31837"/>
      </a:accent1>
      <a:accent2>
        <a:srgbClr val="686361"/>
      </a:accent2>
      <a:accent3>
        <a:srgbClr val="7F1516"/>
      </a:accent3>
      <a:accent4>
        <a:srgbClr val="3EC2ED"/>
      </a:accent4>
      <a:accent5>
        <a:srgbClr val="AFE1F3"/>
      </a:accent5>
      <a:accent6>
        <a:srgbClr val="D6D0CA"/>
      </a:accent6>
      <a:hlink>
        <a:srgbClr val="E21E38"/>
      </a:hlink>
      <a:folHlink>
        <a:srgbClr val="AF1F24"/>
      </a:folHlink>
    </a:clrScheme>
    <a:fontScheme name="York PowerPoint 2021">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300"/>
          </a:spcAft>
          <a:defRPr dirty="0" smtClean="0"/>
        </a:defPPr>
      </a:lstStyle>
    </a:txDef>
  </a:objectDefaults>
  <a:extraClrSchemeLst/>
  <a:extLst>
    <a:ext uri="{05A4C25C-085E-4340-85A3-A5531E510DB2}">
      <thm15:themeFamily xmlns:thm15="http://schemas.microsoft.com/office/thememl/2012/main" name="YORK PPT APRIL 2021" id="{A256FD90-98A9-483F-BE0E-55787686DCF0}" vid="{3116231A-F7F7-478A-8425-66583E8DBD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517725CC7C5A4D8008835A5A974B28" ma:contentTypeVersion="12" ma:contentTypeDescription="Create a new document." ma:contentTypeScope="" ma:versionID="fd77592e4a96b68d2492170c9a422c25">
  <xsd:schema xmlns:xsd="http://www.w3.org/2001/XMLSchema" xmlns:xs="http://www.w3.org/2001/XMLSchema" xmlns:p="http://schemas.microsoft.com/office/2006/metadata/properties" xmlns:ns2="0666af64-fbeb-41fb-8688-e9b4e9642390" xmlns:ns3="a601c5c1-a913-4d53-9ee3-50eb922cf598" targetNamespace="http://schemas.microsoft.com/office/2006/metadata/properties" ma:root="true" ma:fieldsID="fda22c2be76f8e785e02fd5f4beac68e" ns2:_="" ns3:_="">
    <xsd:import namespace="0666af64-fbeb-41fb-8688-e9b4e9642390"/>
    <xsd:import namespace="a601c5c1-a913-4d53-9ee3-50eb922cf5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6af64-fbeb-41fb-8688-e9b4e9642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01c5c1-a913-4d53-9ee3-50eb922cf5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294806-5E7E-414D-8C57-345BE1D42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6af64-fbeb-41fb-8688-e9b4e9642390"/>
    <ds:schemaRef ds:uri="a601c5c1-a913-4d53-9ee3-50eb922cf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8264B6-B848-496F-9942-9E3B7D7EF85D}">
  <ds:schemaRefs>
    <ds:schemaRef ds:uri="http://schemas.microsoft.com/sharepoint/v3/contenttype/forms"/>
  </ds:schemaRefs>
</ds:datastoreItem>
</file>

<file path=customXml/itemProps3.xml><?xml version="1.0" encoding="utf-8"?>
<ds:datastoreItem xmlns:ds="http://schemas.openxmlformats.org/officeDocument/2006/customXml" ds:itemID="{5ADEF646-602E-41D9-8C0F-DDA5965F5681}">
  <ds:schemaRefs>
    <ds:schemaRef ds:uri="http://purl.org/dc/dcmitype/"/>
    <ds:schemaRef ds:uri="http://schemas.microsoft.com/office/2006/metadata/properties"/>
    <ds:schemaRef ds:uri="http://schemas.microsoft.com/office/2006/documentManagement/types"/>
    <ds:schemaRef ds:uri="http://purl.org/dc/terms/"/>
    <ds:schemaRef ds:uri="a601c5c1-a913-4d53-9ee3-50eb922cf598"/>
    <ds:schemaRef ds:uri="http://schemas.openxmlformats.org/package/2006/metadata/core-properties"/>
    <ds:schemaRef ds:uri="http://purl.org/dc/elements/1.1/"/>
    <ds:schemaRef ds:uri="http://schemas.microsoft.com/office/infopath/2007/PartnerControls"/>
    <ds:schemaRef ds:uri="0666af64-fbeb-41fb-8688-e9b4e964239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York-Graphic</Template>
  <TotalTime>0</TotalTime>
  <Words>2603</Words>
  <Application>Microsoft Office PowerPoint</Application>
  <PresentationFormat>Widescreen</PresentationFormat>
  <Paragraphs>253</Paragraphs>
  <Slides>38</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Arial</vt:lpstr>
      <vt:lpstr>Calibri</vt:lpstr>
      <vt:lpstr>IBM Plex Sans</vt:lpstr>
      <vt:lpstr>IBM Plex Sans Bold</vt:lpstr>
      <vt:lpstr>IBM Plex Sans ExtraLight</vt:lpstr>
      <vt:lpstr>IBM Plex Sans Light</vt:lpstr>
      <vt:lpstr>IBM Plex Sans Medium</vt:lpstr>
      <vt:lpstr>IBM Plex Sans SemiBold</vt:lpstr>
      <vt:lpstr>IBM Plex Serif</vt:lpstr>
      <vt:lpstr>IBM Plex Serif ExtraLight</vt:lpstr>
      <vt:lpstr>IBM Plex Serif Medium</vt:lpstr>
      <vt:lpstr>Roboto Medium</vt:lpstr>
      <vt:lpstr>Wingdings</vt:lpstr>
      <vt:lpstr>YORK PPT APRIL 2021</vt:lpstr>
      <vt:lpstr> Understanding York’s Retirement Process </vt:lpstr>
      <vt:lpstr>Welcome and Introductions</vt:lpstr>
      <vt:lpstr>Land Acknowledgment </vt:lpstr>
      <vt:lpstr>Agenda</vt:lpstr>
      <vt:lpstr>The Hybrid Nature of York’s Pension Plan</vt:lpstr>
      <vt:lpstr>Understanding the Pension Plan</vt:lpstr>
      <vt:lpstr>What You Receive</vt:lpstr>
      <vt:lpstr>Minimum Guaranteed Benefit Formula (MGP)</vt:lpstr>
      <vt:lpstr>Years Maximum Pensionable Earnings (YMPE)</vt:lpstr>
      <vt:lpstr>Pension Contributions</vt:lpstr>
      <vt:lpstr>Example 1</vt:lpstr>
      <vt:lpstr>Example 2</vt:lpstr>
      <vt:lpstr>Retirement Dates and Pension Maximums</vt:lpstr>
      <vt:lpstr>Retirement Dates</vt:lpstr>
      <vt:lpstr>Retirement Dates</vt:lpstr>
      <vt:lpstr>Maximum Pensions</vt:lpstr>
      <vt:lpstr>Maximum Pensions</vt:lpstr>
      <vt:lpstr>What is included in your retirement Package?</vt:lpstr>
      <vt:lpstr>Forms to be filled out and returned for a monthly pension option</vt:lpstr>
      <vt:lpstr>Forms to be filled out and returned for a transfer out of funds</vt:lpstr>
      <vt:lpstr>When do I receive payment?</vt:lpstr>
      <vt:lpstr>Will my pension increase or decrease?</vt:lpstr>
      <vt:lpstr>Pension Option Selection Form</vt:lpstr>
      <vt:lpstr>Forms of pension in the York University Pension Plan</vt:lpstr>
      <vt:lpstr>Forms of pension in the York University Pension Plan</vt:lpstr>
      <vt:lpstr>Post Retirement Benefits</vt:lpstr>
      <vt:lpstr>Who can qualify for the Ontario Drug Benefit Program</vt:lpstr>
      <vt:lpstr>How do you know?</vt:lpstr>
      <vt:lpstr>What is covered by the ODB</vt:lpstr>
      <vt:lpstr>The ODB and SunLife</vt:lpstr>
      <vt:lpstr>Post Retirement Benefits </vt:lpstr>
      <vt:lpstr>Post Retirement Benefits: What is included?</vt:lpstr>
      <vt:lpstr>Retirement Planner </vt:lpstr>
      <vt:lpstr>Retirement Planner</vt:lpstr>
      <vt:lpstr>PowerPoint Presentation</vt:lpstr>
      <vt:lpstr>Q &amp; A</vt:lpstr>
      <vt:lpstr>Contact Pension &amp; Benefits</vt:lpstr>
      <vt:lpstr>Thank you for your engagement!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2013-09-25T22:42:46Z</dcterms:created>
  <dcterms:modified xsi:type="dcterms:W3CDTF">2024-09-05T16:37:22Z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0x01010011517725CC7C5A4D8008835A5A974B28</vt:lpwstr>
  </property>
</Properties>
</file>